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5"/>
  </p:notesMasterIdLst>
  <p:sldIdLst>
    <p:sldId id="256" r:id="rId2"/>
    <p:sldId id="269" r:id="rId3"/>
    <p:sldId id="268" r:id="rId4"/>
    <p:sldId id="270" r:id="rId5"/>
    <p:sldId id="272" r:id="rId6"/>
    <p:sldId id="271" r:id="rId7"/>
    <p:sldId id="278" r:id="rId8"/>
    <p:sldId id="279" r:id="rId9"/>
    <p:sldId id="274" r:id="rId10"/>
    <p:sldId id="275" r:id="rId11"/>
    <p:sldId id="277" r:id="rId12"/>
    <p:sldId id="276" r:id="rId13"/>
    <p:sldId id="28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0066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02" autoAdjust="0"/>
    <p:restoredTop sz="94709" autoAdjust="0"/>
  </p:normalViewPr>
  <p:slideViewPr>
    <p:cSldViewPr snapToGrid="0" snapToObjects="1">
      <p:cViewPr varScale="1">
        <p:scale>
          <a:sx n="70" d="100"/>
          <a:sy n="70" d="100"/>
        </p:scale>
        <p:origin x="-19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BB72A-34FC-49CF-9430-33109AB7B353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C7BBA-293C-4F56-BD67-D6BA7553F10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7BBA-293C-4F56-BD67-D6BA7553F10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E3D1-98C2-4EEB-A26A-FE7629E818DC}" type="datetime1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BBF-4B48-40D4-9865-03D9FC1576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79B5-9FD2-4987-B436-701BDA809EA8}" type="datetime1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12B0-31DD-4A8C-B54C-6CA4853D9A0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F841-98BB-4C11-8C16-A49A642D0C34}" type="datetime1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8991-AFEA-4D4F-80A7-E3E7CC226A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FB36-2BAA-4314-9F9C-54CE8E8F4578}" type="datetime1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26B1-9978-4872-86A5-12A34C35726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DD95-17A7-4BB7-A62F-44F5E354E72A}" type="datetime1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4862-2B4F-461A-A6CC-38B3A90C87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056B-4AE6-4E16-8CAD-A1C0BD221A7C}" type="datetime1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70BB-C2EE-4FAF-9B55-9A149AF20D4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6AE7-DBCB-4378-A65D-C15FA1F4E792}" type="datetime1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13D5-664D-4CBD-9DA6-60D5D04E9B4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65C3-6857-4E39-BC32-9ADF5DA7A572}" type="datetime1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8ACF-7661-4222-A747-FBC515EEC93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BBF2-0484-497A-BC4B-57F3E480D54F}" type="datetime1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94E6-4BED-4B41-AE59-FE882C35976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0618-AB0E-4958-AEEA-E47E36BA11B0}" type="datetime1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CB11-BED4-4283-8013-E053C4B8CE6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2163-D8D7-40A1-A06A-BA1B294AE4E6}" type="datetime1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0EB3-A6ED-468D-9074-1DECA95E69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4BAEC0C-0C83-4597-AAED-3E5AABF72391}" type="datetime1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8AC5669-53AF-4C32-B17C-B150A259EB1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51" r:id="rId1"/>
    <p:sldLayoutId id="2147484743" r:id="rId2"/>
    <p:sldLayoutId id="2147484752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53" r:id="rId9"/>
    <p:sldLayoutId id="2147484749" r:id="rId10"/>
    <p:sldLayoutId id="214748475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te bianca-1350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>
          <a:xfrm>
            <a:off x="799767" y="4004909"/>
            <a:ext cx="7585114" cy="159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5466163" y="3222625"/>
            <a:ext cx="2100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3 - 4 - 5 LUGLIO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" y="5632450"/>
            <a:ext cx="75850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2200" spc="152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 FESTA DELLA MUSICA</a:t>
            </a:r>
          </a:p>
        </p:txBody>
      </p:sp>
      <p:pic>
        <p:nvPicPr>
          <p:cNvPr id="5125" name="Picture 1" descr="logo_notte_bianca_semplice copi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818" y="416168"/>
            <a:ext cx="6438566" cy="242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5146" y="6071150"/>
            <a:ext cx="37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  <a:latin typeface="+mj-lt"/>
              </a:rPr>
              <a:t>SABATO  4 LUGLIO 2015  - ORE 22.00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  <a:latin typeface="+mj-lt"/>
              </a:rPr>
              <a:t> PASTENA  </a:t>
            </a:r>
          </a:p>
          <a:p>
            <a:pPr algn="ctr"/>
            <a:endParaRPr lang="it-IT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Immagine 3" descr="littletony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8851" y="586854"/>
            <a:ext cx="3405574" cy="488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ditelovo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9466">
            <a:off x="749165" y="296835"/>
            <a:ext cx="4493871" cy="253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5"/>
          <p:cNvSpPr/>
          <p:nvPr/>
        </p:nvSpPr>
        <p:spPr>
          <a:xfrm rot="411561">
            <a:off x="1356460" y="2132047"/>
            <a:ext cx="37463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CC"/>
                </a:solidFill>
              </a:rPr>
              <a:t>I Ditelo Voi</a:t>
            </a:r>
            <a:endParaRPr lang="it-IT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CC"/>
              </a:solidFill>
            </a:endParaRPr>
          </a:p>
        </p:txBody>
      </p:sp>
      <p:pic>
        <p:nvPicPr>
          <p:cNvPr id="8" name="Picture 3" descr="logo_notte_bianca_semplice copi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1225873565-CECILIA GAYL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73023">
            <a:off x="2356260" y="3444692"/>
            <a:ext cx="2847582" cy="21952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57575">
            <a:off x="1360157" y="342926"/>
            <a:ext cx="771900" cy="557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098" name="AutoShape 2" descr="http://mail.tiscali.it/?_task=mail&amp;_framed=1&amp;_action=get&amp;_mbox=INBOX&amp;_uid=5808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768" y="3521121"/>
            <a:ext cx="1721051" cy="168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15" name="CasellaDiTesto 14"/>
          <p:cNvSpPr txBox="1"/>
          <p:nvPr/>
        </p:nvSpPr>
        <p:spPr>
          <a:xfrm>
            <a:off x="-1146412" y="5104264"/>
            <a:ext cx="4435522" cy="1015663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Presenta </a:t>
            </a:r>
          </a:p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Carmen Incisivo</a:t>
            </a:r>
          </a:p>
          <a:p>
            <a:pPr algn="ctr"/>
            <a:endParaRPr lang="it-IT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Corpo)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210937" y="6024563"/>
            <a:ext cx="4618488" cy="638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SABATO 4 LUGLIO 2015 – ORE 22.00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                        </a:t>
            </a:r>
            <a:r>
              <a:rPr lang="en-US" sz="1800" dirty="0" err="1" smtClean="0">
                <a:solidFill>
                  <a:srgbClr val="FFFF00"/>
                </a:solidFill>
              </a:rPr>
              <a:t>Torrione</a:t>
            </a:r>
            <a:r>
              <a:rPr lang="en-US" sz="1800" dirty="0" smtClean="0">
                <a:solidFill>
                  <a:srgbClr val="FFFF00"/>
                </a:solidFill>
              </a:rPr>
              <a:t>  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3" name="Immagine 2" descr="clementin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8119">
            <a:off x="2834739" y="3099257"/>
            <a:ext cx="5230107" cy="263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 rot="311306">
            <a:off x="3550264" y="4991325"/>
            <a:ext cx="36038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Clementino</a:t>
            </a:r>
            <a:endParaRPr lang="it-I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Immagine 5" descr="oro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623" y="440475"/>
            <a:ext cx="3653380" cy="245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2140306" y="2069067"/>
            <a:ext cx="26308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Oro </a:t>
            </a:r>
            <a:r>
              <a:rPr lang="it-IT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Nero</a:t>
            </a:r>
            <a:endParaRPr lang="it-IT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C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3" descr="logo_notte_bianca_semplice copi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2008616143957_tonytamma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1852">
            <a:off x="5787918" y="128036"/>
            <a:ext cx="2792818" cy="312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RUGGIE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93377">
            <a:off x="227057" y="3225550"/>
            <a:ext cx="2619178" cy="208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tangolo 10"/>
          <p:cNvSpPr/>
          <p:nvPr/>
        </p:nvSpPr>
        <p:spPr>
          <a:xfrm rot="21344303">
            <a:off x="1078720" y="5063319"/>
            <a:ext cx="1800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Presenta </a:t>
            </a:r>
          </a:p>
          <a:p>
            <a:pPr algn="ctr"/>
            <a:r>
              <a:rPr lang="it-IT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Enza Ruggiero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poter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6208">
            <a:off x="588957" y="346489"/>
            <a:ext cx="2465933" cy="246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2"/>
          <p:cNvSpPr txBox="1">
            <a:spLocks/>
          </p:cNvSpPr>
          <p:nvPr/>
        </p:nvSpPr>
        <p:spPr>
          <a:xfrm>
            <a:off x="2374710" y="6026150"/>
            <a:ext cx="4217159" cy="638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DOMENICA 5 LUGLIO 2015 – ORE 21.00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                  PIAZZA  PORTANOVA  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3" name="Immagine 2" descr="valeriosca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4885">
            <a:off x="3142033" y="2831122"/>
            <a:ext cx="5479578" cy="28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Paolo-Caiazz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7530">
            <a:off x="3660260" y="433686"/>
            <a:ext cx="5104263" cy="218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5"/>
          <p:cNvSpPr/>
          <p:nvPr/>
        </p:nvSpPr>
        <p:spPr>
          <a:xfrm rot="410577">
            <a:off x="3640102" y="4983749"/>
            <a:ext cx="46676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VALERIO SCANU</a:t>
            </a:r>
            <a:endParaRPr lang="it-IT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3" descr="logo_notte_bianca_semplice copi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7914">
            <a:off x="7519774" y="2085164"/>
            <a:ext cx="794295" cy="573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magine 10" descr="download-1-copia-2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101778">
            <a:off x="821422" y="2450407"/>
            <a:ext cx="2429463" cy="55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tangolo 12"/>
          <p:cNvSpPr/>
          <p:nvPr/>
        </p:nvSpPr>
        <p:spPr>
          <a:xfrm rot="21165922">
            <a:off x="630047" y="5152414"/>
            <a:ext cx="23730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Presenta </a:t>
            </a:r>
          </a:p>
          <a:p>
            <a:pPr algn="ctr"/>
            <a:r>
              <a:rPr lang="it-IT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Carmen Di Pietro</a:t>
            </a:r>
            <a:endParaRPr lang="it-IT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magine 11" descr="1601070_362138837285083_8787371915266979416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77093">
            <a:off x="524224" y="3165516"/>
            <a:ext cx="2206130" cy="218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sannita.it/wp-content/uploads/2011/03/cide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562" y="130560"/>
            <a:ext cx="1165515" cy="1005673"/>
          </a:xfrm>
          <a:prstGeom prst="rect">
            <a:avLst/>
          </a:prstGeom>
          <a:noFill/>
        </p:spPr>
      </p:pic>
      <p:pic>
        <p:nvPicPr>
          <p:cNvPr id="1028" name="Picture 4" descr="http://www.partitoliberale.it/wp-content/uploads/logo-regione-campania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245" y="1765083"/>
            <a:ext cx="1545840" cy="154584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TEhUUExQWFRUWFhsZGBUYGCAcHBwgHBkaHhwaHB4gHSggGx4mHR4eITMiJSktLi4yHh8zODMsNygvLisBCgoKDg0OGxAQGzQmICQ0LCwyLTQsLCwwNTQsNCwsLDUvLzQsLDQ0LCwsLCwsLCwsLCwsLCwsLCwsLCwsLCwsLP/AABEIAQgAvwMBEQACEQEDEQH/xAAcAAACAgMBAQAAAAAAAAAAAAAABQQGAgMHAQj/xABHEAACAgAEBQIEBAIGBwUJAAABAgMRAAQSIQUGEzFBIlEHMmFxFCNCgVKRM2JygqGxFSRDU5KywRZjc6LxJTQ1RHSTo+Hw/8QAGwEBAAIDAQEAAAAAAAAAAAAAAAMEAQIFBgf/xAA+EQABAwIDBAkDAwMDBAIDAAABAAIDESEEEjEFQVFhEyJxgZGhscHwFNHhBjLxI0JyFVKCM6KywmLSJDQ1/9oADAMBAAIRAxEAPwDuOCIwRGCKm8U58Vcv1oIi7I9SQyXG6qLDGqNlTVj9IJJqsRvkyg0uRuUUkoaCRcjcmvK/NeXzykxNTqPVE2zL47eRfkf4HbCORrxUJFK2QVakPOPNMkEhOVzeSYxipMpM6rIKuyvrBJoj0mvcE3WMvJAqFmRzmirad62cmfEeDOsInHRmYWgLWknvob386Tv96NaRTB9tDwWkM4ktoRuXvxObMQRx53KuyvA1Oo3V0cgUy9mpgo8UGYgjvjaVzmtzDcszuc1mZu5MuSebo+IRFlpZUrqR3dX2ZT5U0fqKIOEcgeKhZilEjajwTU8XiGY/DFql0BwpFalJYek9iRpNjuO+N6itFJmFab1PxlZUKPikbZhsupuRIxI4HZQxIUE+5omvbfyLIt+czSRI0kjBUUWWPYf/AN7YIs4ZVdQykMrAFWBsEEWCD5BGCKHxjjUGVVXzEixqzBFJvcnwAN/qfYAk7DGCaLBIGqoPF/iM68RigRahWbpSVTmQltJIqzSr66G/cHtWIHT0kyePsqz8TSXIBpr7K4TczxgE9OU0L7KP83GNvqI+K2OKi4+qU8x8bLsISFSFooXa92cyu6iKlNAWoB+bVqI7Ak64h5aKDetcVI5oyt1PsteX47PHDlVUKi9Zo3nzLDT00eQaUqTW8pRbBogBWLHErHdQEqaN3UBcVZM9zBlooZZ3mj6UPzsGDUaBC7fqIZaXudS13GN1Ip+XnWRFdGDowDKymwQRYII2II84ItmCIwRGCIwRLeYszPHl5Hy0XVmCnQm3etjRIuvawT74Iqe3PcUyrDJKIWcC3il0yxmg1mNlOkr3ZGJ2vY0RiESmtHCirtmNaObRR+O8IJj6j5hJ2ddCSRFEkk3DKAK0uRV6melGogqCcYfG8moKxJFISCDp81CouY4fJkcxHLlZssstqEjXMmVmY0qowCNWobMGbSP4yACsbYi14o4V4KJsJY8UcAeHynzhvZfFLi0eYECPNlnnQ/mLl0JKmiDUzGmSyPRQN771WNsQat6tKrbFmrKNIqqbwzhc2Zl6GXQtNQNOWicbEhySPYbE0cV4oH1zaeB+yqw4aSuatOyh+1Fbs5nGZJcvm1fLsiFMxMVM/wBNSzCRivcWGG1keDiVwe11zXlX2UzhI11zXlX2SBVfLl5IWVo3RrjeopHFggvG4DE6kr02rFfuMQsHRu1tp2dnrxUMY6J2ttNdByPLXju3rPmDjwneGaKRiUAVVttaUWYDWfPqIG+zLQJGmsSkkCp03/OHoVrOXECpuN/v3U8CrBwnnucSSZl2Lv8AhRAo2COQ+qKR1u9aXLq7AgqNiaxYjxP9MudqPg8Vaixf9Iufq3X28U4+EGeAbiE8zs3oikkkbcnScwXY0PatgOwAA2Awwjy/MXa1TBSOkzF2tfaysPM3GYc3FljlpBKpzNNpcqV/1adgCNmUmhVjaww7A4kmcDGSPl1NiHAxEj5dV7hXMWchzMOW06Yo5ZWZECuZo2DsG1OwMYD7V3sgavfVkzQ0VUceIaGCunyyTc+8+HOIct0FRBJdm5H/AC2NsuyhQRt+okMe14hmxOYFrR4qDEYsOaWNHeTS+5VTlqfLLmFM7MNAUxKDpXWzBrY9wosb+AGxCxpoT59llBG05SfPkLfO0K18w83JCQqPHOWoysTcdA/0SgMAARqBs3RFkkjGW1BBostqCDlry996rK8wSgSmHQWmm61FiArLKWKit2HqC/N4G++4yjMTIPh+V0QzjOTKCPPUc/HTirRy7zPEwUTsEzJ1PpZHYajselXpF3sq7+o3ZJJ2u8dQ1C2oZB/TNW/NydRROyS5dWRMnICs5moqDI2tpI1djJrYnSoIKlmDD5Ke5DmDesr+HzhnXTOHm/pFI4ipRVCx5YIzMEUUpkdQdDmr3AAFiiRqxoZzWwsoziTmsOr4Jxwzm3qTBXCxgRsZYyrMY2UFixkTUgUqOz6D27nbEzHh4srEcjXioVoy8utQ2llvwwo/Sx4vvR396O2N1ItmCLGRqBO5oXQ7/tgi5lxHmd8+rKkwy0SrqkQK+tlOrfqhk9I0kHp6hYI1EbGrJM4aDVU5sQ9tg3VUnN5lcnBIFtQzWuXdwaAIBakJaNbOyWCCN2AsYiPWKgPWIPmlvDuA5nOM8kGXeR3la3CqFGlipJd6UnayNVk7++IRHLJThQctVA2KeWnCg5a3+clsyXKmbaTMLIrAQuscrKpfRbKKUKDqYhw22wALEeDJ9Ma0ppftKl+jIIFLNv2nh87Kq4Hlxos0vQyM8jhNenQqQgkjpjqvQBRV1MFs6n86RU/QuyADU6lWfp3ZA0WJ1KtHCeSAsMj5qTpO/qcQMFRFG7a3YEzFqBdn2OlRQA3mbGGiinZCGilVSM5CoZoYI1eFyqwmZaMuzEhkWQegKDpLIoC36aHqrPDQatOiqSBoNWk0Hl30TN+TTnIDK08SiHVplK/lFRuYxRA0rW8tdwaHcYw2DpG8PX5yWG4bpWmtvXt/C5/xvKtA4jnKIx3CNu1eDpDB1DDcB1DEHcYqnDSR7u8FUjg5ozZteYP3C0jhGaY3HFM6kD5YpGv9wlbrtZvsDvjAc2lDbvA99xup48NMRTIfTn5EV3LqnwkiOVy8rSw5hZpGFo0ZHpWyu7Ut27f4YsxYiCIGrgunhsI+MG2v8Ks8Z5SkGeeaDLy9FiSCAisokDLJGtN2AZq8UV9iTFJios9WOse358Kilwk+erBY6io1+AeanZ2N4mlzIjzDZgBliV4JGUKWj0gaAUXSAw9ySSbxgSscMoI8QoXYWcDLlsqBxHhMx9cikLRCtqDVuNyV9IckD0sR/hjcMcxtQK1uaX+9u5VzDJCKlta3P232HYpeZ4CXh/EQI8iwUZ4pFDaAQalWQbshpjTbpW+pacS5A9hLAR4qXow+MuYC0nXXyHDsv6KFZF61AvcGw3b9Pyitvv59sULH9p9vcrm2NMp9u/UrR0yGYaGEahbOm1XWSFRjRXeiFruLHjEwa50ecX+a/eu+6nDXOj6QX4n3+9d996mZSd4m1ISDRoEWD7iiPUD5Vhv9RjRkha4Ob87fngVGyUscHNPb+flOQKtXOkbNBlp0VFyxtE6blVZlSIrrQkaZdXXoncULPvfxLiYw5htyXTxjyYg6M24j5pXVauVc/KQxectBA0f5LKOsS7dMLHIw9J1sgJbwx9Q74igDXgl+o4b1Dhg2RpMguOGhCac+8ZzSgQRK2VyxUIpjlOpiLJtvDbmwN2okl+y5lxRFMmnzyWZsYQAY9By+WVX5U4zxDKSqsEryqzBY4GJYMWPZhsB9xXjcYxHiXPIDdd/D58usRYx0jg1mu+undf5zX0Fy9nJ5YVfMwHLy2QYy6v8AZrUkC/a7GL4rS66YrS6RfEvm38Blvy2/1iQgRrWo1qGtyOwAHk7WRjWR+VtVpK/I2tb7qrhPFOMTTyGWZ3LsjFn7+lew0jSo3WwAK2JoE45pkeTUmtxy+c1yTK9xqXVuBwHvxv8AZWjiXI+ciypzTzQzppSQMGdnbW6+kKVCgAMaIPgUovazNhjIcxdu0VqfBulOcu3WC7fwPhq5bLxQJemNAu/c0NyfqTZP3xcApYK+ABYKdgsowRRuJNEIn6+jpFSH11pKnYhr2IN1Xm8EVM4zFG6xmKNcvl4Q1GT8qL1afX0l0uQACvqePZmsMDjnTY6IHIwZj5KT6bMOtols2cjeMRg5nNounTHCoghAWiulh01ZAQNtb9h3xz5tpyA9Z4b5n3PorTcODoCVjA0yEiHL5PKluxNyOfckKsdnb+I45smPjdc5neQ8b+isNw7hwHzuWySLNtWvPMniooYlBJ/trIftviv/AKgCaMiB7ST6UUn03F3p+VjPlCqlpM5mdIFljIq/8qLjQY+Vxo1or2fclbDCtNrlL+CkZhCy5nNowJtTOSQL2NEHuK8d7HjE2IxU8LqENI45VLNs8wuyvqDrr87O1MPwOYDAJxCfU24RhC/muxiDf44w3HONP6bTXhXfbjqq5gA/uPl9lhmPxhFSLk82v8MkbRN58/mKf+EYkj2jBWtHN5g1/wDr6rV2GfyPzvW7L8d6e0ozOUHnWRPlyK7X6xGn7R46cO0Xn/pyB3I2PnSvcSqz8PT9zaJZneUcs7JKVfo7tryZDpurDV0jqZV3G0bOD/Co3xbZPBI4iQZSbHh/K50uzozVwGvBXjlblnIxwfkJHKkiKjuQG6gQmgwrTYN2KG/ffHVaABZZawNFAqhl/hS4z2p3jfJ9Uyaf19yyxlNGgICdNg9hsB4hGHaJM/kq4wjBL0nkmmY5B/E5WbLSqmWAzZlyzREvpUBQCwat2UG17b9tsS5G0y0sp+jbly0sp+b5BgRP9WRVqB4mQ2eoKDRmyfS6yojB69/pWQxo0CCNo0GqqfCslLncmjyQymErpdWQerTs3oDl7DC1ZKZSOxrFToHi4VH6d7aub88v5VM45y5LkypYvolGuO1pgNW6HUt61BA3B7qQO4xBOzI4OIse66r4mPo3NcW2Pdf28l13k/nnKzIkJLQuqAASvqDBR3EpPqNeWpjvti7FiGSWGvBdCHFxymjTfgq58TMjlXzGllePMO0f+tO9qvhI44y3qu27KFFSNZKkYThpbQiqYkNLaEV+X+b1WuTeRjnJJA0hi6ZSOVP1hNM26gqRZcABia2fY0LrQQB7etuNfRVMNhmvZ19zq+i7Vy/ws5fLRQM/V6a6dZULYB9Ow2FCh+2L4FBRdNooKBMsZWUYIjBFT+fpZI2y8loIgxUs4sRyNXTkK7attSDcBS4O/jn7Tz9AS0VpqOPzXmrGGbmkDeKSfhYzcsjHMSINQZiHIIH6FFJGSL+UC8eOdiJZTkJyg2poNRqeG+prRdURtYK0r69y2RZhpoWKjQ26hrsXVg3+/wDgfbEu0MAcDiOifRwFKkVpfjXQ8rWuq+GxX1eHL46tJrSo03abwq9HwCU7aQm+7Fh/xCrJPkXX7YHFMF615LzkWwsY6UPkcBfWpJ7reqd5/MwNoVsyisp9NSLrHcdtze58XibZuKxmDf00LK1BbcEgCtd2l7+K9FjsNBimdHIaUINjQ1C9z8cEqiORWcD5SEcm+1qdN3XnFNkWJicS0fY/hXo8QGEOa6hS3gXDooPU2ppbNOY32HYAenbbv9z4xPifqJbBpDeCnxO0DiDV5sN275/CYTSZfqiRpQhAGzFRZAIHzAGtz/P+cseIxTMG/BhnUcak5STUU32FCQNxIHFcl+GgfiW4ku6zRQXoKGu7jdReOZVptLRkSoBvGGBF38ws0T439tvOKeHkEdWusePsq22MJiMSxvQO01FaV4eHNZ8vwzKW1hghGwZro34FmhV328Y1xLoyLarGxosbGHDE1palTU895totkUKuzyZVzl5B6jt6ZL2uSPYPdd9nAGxHnoyx4nAhnTt6jhUAkE0toRob1ppTUFWopoMSXCI3aaG2/wB+1TuG8d6cya4minkkRHjQFknDMqmRCBuUB1HUAwVSDtRx1dmYjM6kZq3eN4+crHtUGIjyjraroeO8qaMERgiMESfmzgsGbyzRZg6U2Ie6KMOzA+Pb62R5xq5ocKFauYHChXP+UORZIeIAyBMxlljZuoBS6z6dJRrs/PsC1UCaLACvDhhG/MqkGDET82tqD55dnnH5ghXMF5WVn6oncMASQCNEC2Pk1Jt4sirJxqS50hpuIC1Jc+U00BAXS+X+X4cmjJAGAZizF3Z2JJJrUxJoWdvqT3Ju2ABorwAGia4ysowRGCIwRKOauBDO5Z4C5j1EEOADRU2DR7i/GNXsD25Sp8PO6CQSM1C55wRfwofL1H1YpCs0l6YtRAZfURbMYyp0KCR2Ndz5HHYCT6glx6opTfbs7da0qutJtA4gmRwuUzSTV3Mr7n+jjES/v1Tq/dcUyzCx6mvfX0t4laZpXaW+c17+BQ94Izv3kZpj/wCeq/bGPr2M/wCmPRvpVPp3H9x90o4nx6USLBlWWP1BSyRruSaoAgilHc/ftWLUUriwySjnv++/d+VqYm6BNs20pYVNIBqC7GrNhm7DYBAf3Ye28+FBbgZMVN/iwc+POnsVRnkrjI8NF/k48uHf7hbVicEsJZTRsqZGI0kVtZ7g7/8ArifCR/WbPc6If1mG+lxrppcWFtQq2KxDsJj2tlP9J4tyPb2+R5Kq5/i+ey8tNmJJFB1BdENSJ9D09mrbvVj2OK0UzJWVDQPGx8dPbmus6GnwJ7DEk6rMEglDC1cx9OTf/vF3U+PlvasVHY5zCY5W6c6jwNfVbCAEZmlbElEe2qWGtvzLmj7b/mA9QDxchH2wDcPMasNDy6pvbTTuasVkZrcePzvWMb+gjSkLS3oniIkjcn5SrUAT/VYAner741xUUjcpcS8NtcmoHClTQDlbitoHxgmgArftPaKVr4rf8JcpmScxmJ7KyUkbMbJEbODpHhSd72vb2x6zZ8Aij6ooDQqLacuHky9CKG9Rc0FqXJ1sT2EDcujYvrlIwRGCIwRYTRBlKsAysCCpFggiiCPIrBFngiT8tcNMKSFhTSTyvXspkbpqPYBK29y3vjAAGiwABonGMrKMERgiMERgiMEVI4vwCWHMSzwxmdJmDMoI6kZpVOgMQGjNaiAQQboNdDi7V2W/FUfG643HQ/n5ZXMLiRFZw70rnzsLDTIxjJPySqYm2P8ADIBqH7EHHm24bGYOQSdHccsw9wrz3QzsLC6x4Gh9iqzxTjOsFIgiRg/0qDQzgebFaV+3zd/SNsegxG0DiIQySJubfatOzgfTRczCbKEEpkEji3cK27+Pkt3AcqUUzdMs9ARLVgBttbVZG3irC/2scvERBzmRukaGuu41BpTcefAbz2K99QaOcxhJbYClK9hO7mrLkom2Z9iBQBqxZti1bamO5A2FADtZh2pj2TBkEFo2WHM8T83k71Hs7BPhL5pryPueXADs+aKS1912Ydvb7H6H/wDfjFbZ2PfgphIy40I4j5opsfgWYyExP7jwPzVJuK5USr060MWJjZzQQ1ut/qF9lHcEVWm17ghhxuO6TDPAa4VcDY132476i1a8b8yPETYHB5cQwlzTQUvUbjXcN17qtcM4i2XZg4kMYZhJCjUQ10WUjckV2BAa779944cOzEZcUwOpavpvoR26KziDNPhw/Cvyk30/BoVeclLcSOXVgyhtYPpNi7B8j648vPl6Vwa2gqaDeL6dy6cVejbmNTQVPHmoJgaZ9GTiEpkNTEisuVOzGVq0l67abewLGm8dzZeDxUhq+oZurrypy8u9U8VLENNfmq6LwjJdCCKHUW6UaR6j3OhQtn6mrx65ctS8ERgiMERgiMERgiMERgiMERgiRcxcyrlZIIdOuXMFwi6wo9CFiSdzW1bA71jZrS40CimmbCwvdoFXebedGiyxepYGQhn0BX1p2YRSkFFYEjZwrEBtIumGxjLT1tFXbjGzsIicA7mq3yzzTl88xGXGZ6ikehs4ySt9VDTgSAeRq/bG+eLSiq/T48HMJBX5yorzw/jUimmLSqpp1ddMyX2NUNQ+hFkWQzdjkxBwqxax7Qkif0eJFOfz2SLm7mCfORNDkYGeFrWWZmRLo00YVyHX2JZQauhvqFeSGZ7aR25/N66H+o4WJ39Q17B78FSOG8GnmJaXpw5dN2kEhbXQ/SQFAUHfXZU12YXjyuKkiwcnRt679KbgefE8h4hd2GR2Jjz0LWnjr/HarR+PiGms29GgGIUoSdh6zHVk7fNjj9C81rGPOvhX2VrM3/cm3A+HzzmVevGrROAfyCQQyhlP9KN6NH7X5x2MDsnDYqASVcDpqN3cqk2KkiflsfnatnMHD58rAZerFI2pEROiy2zuqLZ6p0rZsmjQB2PbE02wcNEx0he6gBO7d3LVmNkcQ0AXSj/SRJIVy+klWMeXdgCNiNVkWDtQusef6AUqRSt7uA8qBXs/PyKSZvLGZpW6mt0jXSKVLYFrV1ZVaNmWtDMSpKsCRa128JHh3xiIDI46VNQew+2vaqj5JGOzG432oVnyBzTDBmDl5ss/qNmRoG1Qmv12trF5vbSbJ2JK9vBRSRgte0dtvNVMQ9jzVp7lfsxzMzjVCVhg2AllU6nvyiEjSL2Bayd/TVFuo2Koq6y4WI2llf0cIzH54qu8ycaXLQfiJ1zcyFgnU1abJ7aVLxgA13jSsb1ibalVXEePm6xdl8vIe6y5P5lmAjk6bxZKQMQM1OXmPs0CU8rjv6Sa7FaF3C7KT1QujB0sbazvBHHTzXQ8jxCOYHpsDprUu4ZbFgMpoqa33GNSCNVYZI14zNNQpWMLdGCIwRGCIwRGCIwRQ+KcLhzKdOeJJUu9LixdEX96J3wRc95m+GrzeiIqVUVA7SujQHUNwoUhqFnYqD2oG2O+YU0uqhw78wo7q8CK24V+6uEvKGVJDJH0XoeuFjGTQoagvpfb+MHGocRoppYY5RR4qouY5Fy8rRtO0swjZWVXKqoK3pP5aKTV9iaPkHGznl2qjgwkUJJYFO4i+Vnk6RmRZxYUo6iRT3IF3fuUII2FjEbZAHUBvwUs0DZWUeKhU7j/AARhPHFN02MoZmliLRtJHEV/LkQEhhbqDbEEatlvaltnaDoMKSyziaV+cgotn7KaMQKmrBehFbrRw6LrHrSbx3+RF+kKp9MhHZmatQJ+VdNAGyfEyu6IdG3X+4768OwaHia1tReoaM3WOm5Sc7nISJI3ZZOyPCCGY66AUrdi7Hfwb7YjjilBa9oI3g6C2+vJbOc24PgvOW+ZPw0hhKGUPZLagrh0EaaWViBqKlD3APzLYal9Js/Hsw8JDxatRS+tfKoPMaG4vzp4DI8U+U9/5C282819Yfhkj6b1HNrlZK9EqsihVe2ZnSgLGwbexWLGJ2lDNh3BgJB6ulO079Ao48O9kgruuovCc2iokTERyC16bMuskHdqv1avmsd7x5WeNznF4uOIBp8Gi6bHAANOq38U4aswH6ZF3SSt1P8A1U+VOxG2NIZjGeR1HH88DuWz2B3alnL2TneoYAgA1ExTSSmNCjBWiRNWnSr0ytp+VlobY91srHdIwsfdzaX4g3BPPcea8ztHAyOdVriGndXQ792nKy6BwLgCwhXmKzZncmdlAIv9Mf8AAgG1DvuTZJOOi5xcalYggZC3KwLZzHwBM2qB3kjMbF0ePTYYoyX6lYWAxo1YPY4wCRcLeSNsjcrtFB4fydHGADLKwCgUCEuu1soEhobbv2Axv0jqUFlX+iiLsz+seZr5LLhXAZMvmpZEZHhkCgBmcPEBuRZ1dUFiSLK6bPezjUuJ1U0cLIyS0UrTssrHjVSowRGCIwRGCIwRGCIwRGCIwRLuYM20cDGPaRqSM1dM50hiPIW9R+inEcsgjYXncstGY0VKyuRHTWDS8mlQCQCWtSAWJG4fVvq7g72Djw8cGKxE75YR1ga6ga1pruXac+JjA12hC950hmVMpK/9MctPASP968aSL22u4W7bWdvGPS7WjL8O0v3OaT6H1XOwrqPIG8Gi8aYRwakAKqgI320gDe/YDf8AbHjA0vlo7UldetG1CUT5FWHQzGgPI7vFKoI9RJalYm9QBIK7alB7iwLbZXNPSRVoAAQeGnhz3HnSsRaD1XdyZZSAsUkkiRZlBRmqzX9Ru+kmjvv70cV3vygsa4lpuPyOI+WUjRWhIupDZRQzSBVLkDcjyoIH+BPb3PviMSHKGk2W2UVql+YylRdIHXI7KzOe9l9QcgblQRQXwABYAsTtkq/ObAAgDupTtO88b0JstC21N69yvFCJZIpGjfQqsXQaaJJBVlLNRGxsH9QsDYk+AFjXsBFa2N/A0GvZu14Gv6xBTDgBP41OnvqlZ3/sDLhWP21mMfcjHY2E15nB3BpB73W+clUxpGTtPsoeb4jqzMiy/N1JBrv1R6dRQDb8saFNGxZVjvuca7SdiendM0kZCAOH5J1PIrOHEeQMO9XrlriRzGWikcaZCi9RD3V6Gofz3HuCD2OPWMeHjMFyyKGiaY2WEYIjBEYIjBEYIjBEYIjBEYIjBEYIqhxPiHVziKK6UIbcnvI3osfb1IPc9YVsDjkbSmq3o29/zlv7lZgbepWpmbLTdZRqjPzgd1v5v7poNfhhZ2JK8rDSmCYSt32cOI4jmPMWCsvbnZlPcrNm8tFmoNJOpHoqw7gggqw9mVgD9CMepIZKyhuCPEFc8EtPMLnnMXCZYIzDIuqBmWnUWuzg9NlvZG+XTe16V19h5bE7Mkw8nStuBW+/TU8CNa6HU5V0o8Q2RuU/Pxy9VpyebyyELqWLsBEWqMEUQAGA0MPC0p81tjkyRzvFaV57/wAjncc1aa5gtpyUyfiiWqRMkkkgJQBrFDu7EXSj38mh3OIWwOu54IA1t5dvtdbGQaN1Kzy+YKuI5NIYqWBW6b1AMRZ2osNt/mFHxjDmAtzt0rT7emvJZBINCvc1llCn1CJS2qRlpS1gD5v0k0AT39iMYY91dKndv8vbRHAdiUfhpJmCwRlSoaNQg+RGKknQaCudAoyaVW/1/q6uFwsspsC6tCTuqK6u4Cujak8t1aSRrdbfOH3810LlbgIyyeqjKwGogkgCydIJ3bckljuzEnbYD1eEwrcOzKLk6n5oBoBuC5kspkNUg43nfx0/Ri3y8ZqSX9LE7Mq+5r0X7O58Lq5+05g5zWD+01793hqedBxU2HbQE8fRSoeLCDMnUR03pXI20kLYLA+QLOobFdV/0YvGzpsnVOh+fg93FYmbW4Vxx21VRgiMERgiMERgiMERgiMERgiMESnmXMMsSqhKtLIseobEA7uQfB0BgD4JBxBiZDHE543LdjczgEmh4Wi9rB1WG29O2kKoqgAnoFC6Lb2xJ8yZCdfnw3V/KveLcSTLx63s76VRd2dvCiz32JsmgASSAMI4y80CE0CVy8TOXZhltEVHVmC++XQ922tbk/slRvb70DYZtJ+GGX91dG7/AMDx5DetPpxJfTiVGkzs2aBHSnzCMCC0hEULDf06CRrX66GBHk4glnx0t3yBnIa+XoXdyka2Fmja8/n2USbhasem0bQSgWmo6128xnVsBe4Uo32BF8+TpIOsTmadaW8ba8K1CsNLZLCx+fLUUvhWYJLJIAJF+YivV9boX4PbyNgbAqTtaKOZ+06fPnfqpWE6HVSOI51YYnlf5VF/fwAL2smh++I4onSvDG6lbPcGipSCCOXMKrydUNINSxQ7PpI29Rroqf4iVc7Wy/0Y6jY2h5ZCBbUu0r3a9lCBuB/caxdarjruGv49ezRPv9agRQgzCouwWJomKD6oRR+y6ji8zG40aPaabqUHoPZVzHCdx8VjLxxplP4mb/VtgTErRV2tczvrXxdaVokMAO83+qzSf0i3K/1/x+dhK1OGa3rA1HzVPsmU06YwAEJXSBVEeK/kfqCD2OKRBGqkqoOZ4EjszWw1/ML8WWGmt1IenB8EEitTXI2YgU+fKW/gLUtTzl7MUXy5N9JUZT/VfUAP2KNX00jxjv4CcyxdbUWVOZmV1k6xdUSMERgiMERgiMERgiMERgiMESzmLJNLAwjoyKVkjBNAsjBgpPgNWknwGOI5YxIwsO9bNOU1SN+JKcu0ynYIxAIIIIsaCKsMG9JWrBsVePLdE4PyO1V/MCKhUdZC4V2l0xQJ6G2pEQgtIfBplCjvegfNoctYnl6IUaKudu4k/L9u6oprG3Mb6BPuBcD6mmbMJQG8OWbcRi7EkgPzzE+qzem9t7Y1mjoqgGrjq7jyH/x9eygEhObs3D5vW/mjiSaosr1ikk77hDT6FDMw1DdNVBbG+5rfcbshnMEuIjZVsYudwJIA7SK1p3mydUua1x1UP/RehoxCI44w5d1rfVRAZK2DEFlYnuD9Mc+LHs6CVk4LnEANNbDjXssW03jmrLoOu0ssBqvcumrMtID6VQx/c2pJ/Ygj9sbTvEeAZA79xOfsFHAeIII7UaM0peNBb0WvmWDXGgPydQdQHsV0sK/dtIxN+n5hDiXOH7spy9tW+gqe5a4tuZgG6t/NZZjLq82iWLqIwZhqXUgoIBdjTq+ar3G9d2qMSNGzwY3hr2mhFaONc1xvoLV89G1ZKzHMKg6cFuyHE4crOmVLaFmBMSk+lWFAoP4Q1+kdrDAdwMXMDhsVi8K/EBuYRkAnfe9edN54EVtdQzlkbw3inHFOHa/WlCUCt+zj+B/cd6PdbsWCQa72Nkbld/HZ7jf4EGuLTUJHwrMtA4QA9M7KhvUun5oqF2yLbKBepAQPkUmSN5kqx/7x58+/fzvvKPblu3Qq1SSBVLMQFAssTQAAsknwKxim5YW/lnKN+ZmHBDTadKkUVjQHQGB8ks7kbEa6PbHpsHB0MQaddSqEj8zqp5i0o0YIjBEYIjBEYIjBEYIjBEYItM2bRTRYX7dz/Ib4jklZGKvNFkNLtFS+aJYourmUDhdJOYjMbdORQu77AlJAo+aqYCm7Ky8+d2GxBAa7rbjdTsD2aiyRcGyPWlVGUqkYWaVDvR/+XgPcHSAZGo/MAeznHED87nTdrW/+x79ByPJXCMoDO8+wTbnXmZMjAXO8jbRp7n3P0HfHR2RsuTaWJEDDQC7ncB9zoPHQFRSyiJuYr5/zXFppJ/xDOTLq1a/Yg7V7Ae2PscOzsNDhvpWMHR0pTjXWvEneTcrjOle5+cm6sLfEPNsArlSv6tI0Mw8jUDa37rR9qx5tv6G2UxxewGu6pzAHjQ2NODsw4q2dozEUJ9vnct83xFlEPShijh2pWWyVH0vz9TiCP9C4Q4n6jESukvUg0oe2lLchQbtFsdovDMjAAteS+IuZSLpuqTd7Z7sg+DRF/fG+K/Quz5cR00TnR8m0oCN4qDTs0WGbRlazKaHtWHDviJmol01G6j5dQPp9gKYWPvjfG/obZuKk6Srmk60IvzNQbnfSnE3usR7RmYKWKr3FuKy5mUyytqc/sAB2AHgDHpNn7Ow+AgGHw7aNHmd5J3k/jRVJZXSuzON11j4Xc7mesrmWuUD8qQ93AG6t7sB58jvuLPgP1T+n24Y/V4YUYf3DgTvHI8Nx0sbX8LiM3UdqrVzRlbUMCVsgM690YEdOWvOlwAfod9hjw7gQRI3Vu7iN48PxcroNP9p0K0cD4xLmnlWTLreXkCMjSUjOFVteyszLuCoIA3BNn5enh5MPC1st3E3HL8qu9r3Et0onsnHM3HbyRQPGoJcRuwcAbkqGSnP0JW/fF2PakbnUIIUJw7gFZMrmFkRZEYMjqGVh2IYWCPoRvjpqBbcERgiMERgiMERgiMERgiicVznRhklq9CFgPcgbL9yaH741c4NaXHQXWQCTQKm8EgDqQ0jGRNPU0uQTIyKzu+kgklie+wAFDHl5JukPSa5r/OxdBrMvV4LXxuU9HpyN6er6n2Fxx/mMWHb9PTP3J2vEMrsrSW6kUA5m35C3YKm/yi38p5crlxI4qScmd7FEa60qf7EYRP7uNpA1lGDRop4anvNStQS6/FcO5+5gOczbuDcaeiMeKH6v3O9+1e2PsP6b2V/p+CAcOu/rO7ToP+It21O9cjFS9I+2gsPnNVzHfVZN+XOAvnGkjiI6yoXSM/7TT8yqf4q3A80cVcTiW4cBz/21oTw4dyyBVKpYypKsCrAkEEUQR3BHg4sggioRY4ysJzw3lyWXLzZpvy8vCN5GHzOdljT+IliLPZRufANWXFsZK2EXcd3Abyfl1mhpVJsWlhbMtO0bq6EqysGVh3BBsH+eI5Y2SsMbxUEUI5FZBINQvo/lXjKZ7KJKQPUCsieAw2YfY9/sRj4jtXAOwGLfAd1weIOh9jzBXcieJGByr2WnOWz6M3yyt+EmPuy+rKyHbuysVJ93AxSiaMrouHXb2Gzh3H0qpHmtH9x9lZUaaaJGHT0TKC4OoFFYWdJF6zXp307m720nbqscRvC1uQpnwzlP4FYyK6LvGu9/l6i0JG5sdJk/lj0uHmbKwOBruPaNVRewtNCrXiZaIwRGCIwRGCIwRGCIwRVnnGQs0EX6SWlb69PTpU/33V/ugxxdu4gxYbINXGndqft3q5gmZpKnckOd0qNRIVmpA16d2NKCdtrPb748nhekdIGMJvw8/JdOXKG5nJfzAyysmWjIKM8eW99q6s4+v5CAX7k47OVwmGb+0F59G+Z8FTr1DTfb7+Sn/EPin4fITMDTMOmv3fbb7LZ/bHW/T+C+r2hGw6A5j2Nv5mg71DiH5IyV87Y+0riIwRMeXeLNlczDmE7xOGr3H6l/dbH74gxMAnidGd4WQaGq7vz58P4OJxDN5Uqk7oHV+yyqQCuv612b9jYqvIbP2pJg39DLdoNKbx2fZWHsDrhUPkP4UT5iUvnUaGGNiCh2eQg7geyX+rz49x19obbjiZlgNXHfuH55ePBRsjJN0w+OvFUjGX4dAAkca9RkUUB3Ea/sNR/cHEOwIXPL8S+5Nq+vssyn+0LkePSqFGCLpPwV4uVnkyxPpkXWo/rL3/cr/wAuPB/rjA5oo8U0Xacp7Dp4G3/JdDAvuWHt+fNyvHPORMilRsZomVT5EsX5kJH/AJzf9UY+cZ+jLZf9pv2Gx9vFdIDNVvEeY0SnPZ9Y+mUIkTMhZny/UJKa0UvSaqCliGojcs2JZ2PdW9KWr2aX1057lrGW8Kq28FzZjnjbsstRuvejuUP7Na/XXv2GMbAxJZMYNzrjtH3HoFvjo6sD+Cu2PWrlIwRGCIwRGCIwRGCIwRKOZ44BCZcw5iWLcSjuuogUBR1ajQ00bOmhdYr4rDxTxlkotr2c1JHI5jqt1SrldcvLIJFl6rKupAVAABtS4okMe67HayCBeOfszCYSJznQkk6Guo7qDXip8TLK4APFuSrnBZOvnRJdhYXn/fMyHp/8McbL9jjmyPzvlk4uyjsZ/IU4FGtbwFfFVz45ZwiPLReGZ3P90BR/zNj236FgBkmmO4BvjUn0Co451gFyibLOgUsrKGGpSQRqHuL7j6jH0Rr2urQ6LnLVjZYRgi+hPgXzB18k2XY2+Wah9Ueyv8jqX6ALjxW38L0c/SDR3qNfZWYnVFF0XN5lY0eRyFRFLMx8BRZP8scRjC9wa3U2UpNF8kcycXbN5qbMP3lcsAfA7Kv7KAP2x9Iw0AghbGNw/nxKpE1NUtxYWEYInXLM75XPQMylGWRbDAggNsbB3+VrxyNtQDF7NmY29WkjtbceYU+Hdllaea+gePpcOv8A3bLJfsFPr/8Ax6h++PiRGdhbxH8edF2x1XA8Fhl+GZaTIZfUyQdFyEdQq+uMvEwIqnDAOCvmyRuAR6P+niMGOlNA4C9aU039qpdaOU5dQSmfL/DomPV6yzshIGkaVRq8rZYNR8nse2+IsBs7DYf+pEcxO+oPhSy2nxEj+q63JWPHUVZGCIwRGCIwRGCIwRGCJHztDqyM5sAxoZVJFi4/WLHkErR+hOIcRG2SJzXaEFbscWuBCrEealyqSg5d5JWVwsys8nzbgUASqg1ey9hsxFnjbPnhw7cuS/EUFacakX7CR2K1O10hrXu/hQOXIcyplKxaQ/TCswZSqxxqukhwp+bWQQGG+OfQtYG77k3GpPKvLeFOaE1XP/jHI34yNGbVpgX+ZZr/AOmPpv6GhLMA95NS558gKLl49wMgA3BYfDrm2OE/hM8iy5KQ9pFDCJj+tb7LfcD7jcG+7tLAukHTQGkg4WqOH28Oyqx1LHRX/mH4MZaYa8lKYSRYVjrjPtR+YA+9t9scbDfqCaM5Zm18j9vRSGIblyvmTkXPZKzNCTGP9qnrT7kjdf7wGPQ4baWGxFmOvwNj87FE5hGql/Crj/4TiMTMajl/Kk+zkUf2bSb9rxHtfDdPhnAai47vwjDRy6v8c+P9DIiBTT5ltJ9wi0W/mdK/YnHnNg4bpcR0h0b6nT7qaV1BRcD4bw2bMOEgieVz+lFLH7muw+px7GWaOJuZ5AHNVwKrpXLXwVzElNnJFgX/AHa08n2J+VfvbfbHCxX6hiZaEZjx0H39FK2InVPOajw/gMITKxK+ddfQ8nrdB26pvZfoAACfFA4qYQYrab6yupGNQLA8v5rRZdlYLaric87O5d2LOzFmYmySTZJPvePVtY0NygW0ooV9DvxKV8utQ61lgFMNRvUnkBW/xrHwAMMTyxw/aSN2403kcN1V6F1HXB1UOJcwY7aHQ6ys6NqOkK6p1FZSoBtwzA6lr079wZC+J+DGGc0kjQ2G803ncaGxWKOEpkBAr3qw8iyNI00taVZIQFPzAjqMQxBIJp17WB7nHU2NhTBE4E1Ne7doq2LlzuCt2OuqqMERgiMERgiMERgiMEWMkYYFWAKkEEEWCD3BHkYIqfxRI4q/CyuzCaNGhUmVADIqyA+ljHpQk1qUCh4xzMXBhg1xsHdtPJTxvfUcExxwVcXCvjF/8RP/AISf5HH1n9Hf/wAwf5OXIxn/AFVR8eqVVfQPwJzObfKMJheXU1l2b5tr1KPdAex8Gxv48Xt9kDZhk/cf3cOXf/PbZiJoumnHBUq5Z8R+EcDXUcwywT96y9dQk7+qMArv7sB98eg2ZPtE06MZm/8Ay08ft4KF4YlueiyM2bh/0xLKsgy8XSRx042Qrep2VmIcvq1WVAO1sACZ43YmOF30TRSpqRc15VAtSlLHjbRa2J6y6vwbJ5eKJRlUjWIix0gNJ+tj5vvjz08kr3kykk81OAKWW/PNII3MQVpAp0KxpS1bAkdheNIw0uGfTeh5L5I5gnnfMytmtXXLnqau4I2qvAHYAbAAVtj6RhmxtiaIv20sqZrW6X4nWF9K8mn/AFDKf/Txf8gx8H2h/wDuTf5v/wDIrvx/sb2D0U6VpOqo/wBiVOoqAXDWKqzWmr8MbrGuHbAT/VJC1eX/ANqecFiiVD0iWBYliSdWqh8wO6mq2oUKoAVj0cIjDAI9FSdWt1PxKtUYIjBEYIjBEYIjBEYIlPNmYaPI5p1YqyZeVgw7rSMdQ+o74w6tLaoq/FGsTJHDEXPSOlVZVARNPpQFgCTt2v8ArEWL83DBJia0OnFXnPbHRZ5PjKS/0SSOKUn0hCAwsGpCrV38eDisGjiN446dlVITyXHvjKP/AGh94U/zbH1P9GOB2cQNznD0PuuXjRSTuWj4ccl/jpDLOenk4T+bITpDHvoBPbbufA+pGOxtPaH0zckd3nQe/wBlWY2uui6nxv4r8PyaCLKr1yg0qsXpiUAUBrIqq/hBGPPQbExWIOeXq143Ph96KYytFguW8yfFDP5u16nQjP6IbXb6veo/XcA+2PQ4bY2FgvTMeJv5aKJ0jionw24D+N4hFGw1Ip6st72qEEg/2mpf72JNp4n6bDOcNTYdp+2qwxuY0XVfjzwDq5RM0o9WXam/sOQP3ptP82x579P4nJMYjo71H4UsotVcW4DzJmsm2rLTPH5Kg2p+6m1P7jHqcRhIcQKStB9fFQhxGi6ny38bhsudhr/vYf8AMoT/AIg/tjz2K/Tu+B3cfv8AjvUom4qVz7wHK8Yi/F8OlSTMxr6kU00ijwymmVx4JG/b2qPZ+Jm2e/ocS0hh38D28OPijwHXC4cykGiKI2IOPWg10UC+isorQcPRmkKLBlFJ0gX6IrJJYH27AD7nx8JmeJsU9wH7nk+JP3XeplYOQULhk+ZVGE0/WDS9JQ6qGP5KM5AjVfSGYgm9q87YieP/AMUYoUA4XvcgUJJvyoth/wBTor9qsPJct5jNrRU6YXZbJFsZxak9wQoH0qq2F9XZEwlhJGlVWxTC11CrfjqqsjBEYIjBEYIjBEYIjBEs43xOOIBHUyGUMBGANwKDFr2CiwD9xscVsXi48LHnk/JUkUTpHUaq/wArcOhjeNNUpWMk5dJHDrH6CulToDmkLAai1C/YY52z8dhsRM7o2lrqePmrE8EkbBU1CV8v0mY0lrdsuEI+uXkZWP8AxS45DWFhkj3NefPTyarLjmyu4j0/lUn45ZKpMvMB8yshP9kgj/mP8sfRf0NOCyaHgQ7xsfQLmY5twVzjMcRleNI2kYxx/JHfpX3IUbWSSSe584902JjXF4Fzqd6oKLiRYRgi798BuAdLKPmmHrzDUv8AYQkD+bX/ACXHjf1Bic8wiGjfU/hWIm2quj8RySTRSRSC0kRkYfRhRxwo5HRvD26i6lIqKL5G4zw18tPLA/zROyHaro9x9CNx9CMfSoJWzRtkboRVUyKGih4lWFsy87RsHRmRlNhlJBH1BG4xq5rXCjhULKmQF81mV6jFmldQ7+TdAsfc1uT3O5OKmKkbhMI97bBrSR4W81swZnALv/M0hOU0aa6zpCFJ/S8gUn/7VtXjtj4Y0hlXV/aCe8C3mu7rQcVNycMByMLTFgZJHkiZPnuRnZdPg/lne9qG/bHZ6KCLANbiP2gCvby51VfM905LNaqTy7mYY5jHbmSUCmfTuEDEIAtVVu2439W/gQ7HnwpaY4ARvvqf44LbFslqHPp3K047apowRGCIwRGCIwRGCIwRV3nGIhEmA1dMlWA76XoWPswW/AGo+McnbOE6fD1Grb/fyv3K1hJcknbZVPiUh0xSU4eNhJpjDF6oqxUAajQY+Pp5x5jZznsn6nZX8ro4gAsutMUbQOkr0NDmVtJ1ApPqWQ6iSSA/5x37ADF6R9cR/mKd408qDvUDR/T7PQ/Krd8UeEfiMhJQtoSJV/u3q/8AKT/IY736Yxowu0WEmz+oe/T/ALgFWxLM8Z5XXz/j7GuMjBFN4Jwx8zmIoI/mlcKPpZ3J+gFn9sQzzNhjdI7QCqyBU0X0Nzhznl+D5ePLxAPMsYSKG/lCig0h7gbfdv5keKwWz5cfKZHWbWpP2+UCsucGCgVK5B+LsglMXEG1JIxKzAAdMk/KwHdPY91+o7dXaGwm5M+HFxu4/n19Y2S8Vo+PXAwJoc7HRSdQjstEFlFo1+dSdv7GN/0/iSWOgdq247N/gfVJReq5Rj0ahRgivPwj4IJ820ji44UN/UuCoH8ix/YY8h+ssd0GDELdZD5NufOg71cwceZ+Y7l0TnKYgpHHWqGMugJP9LLcGXB9wS0n8hj5dTMAw/3mh/xHWd7Lqi1+HqbBS00KyxiTUuXjECBiNiANQHvsEHvsRiDamLmmAY7TXTw9/FSYWJrKuHYt3LWQrNIWOtzZ1EUQkakC9u+uTc+dX0xPsYGXEgtFGtBJ7XW/jsK1xdGx31PsugY9cuUjBEYIjBEYIjBEYIjBFqzMCyIyMLV1KsPcEUR/LBFROBM8KaZUZpTJIsrqL/o30oau6aPS4UXsSa748tNhmwvMbdBp33/C6DZC8ZiveIw1FG0g21Mjg+EmalUj6HQp9t8VMS3M05dRcd2vuVLEaG++y3ct5vqQmNzqkhYwyXuTQGlj/bjKv/eI8YlcQ4B40cK/fwNQtdCRwXCueeXjks08dHpt6oz/AFT4+47fy98fY/09tYbRwYe49dvVd28exwv4jcuPiYejfbQ6fOSr+O8qyd8q8f8AwLvPGgafQUiZt1jLbNJXltNqB29Ru6o1MXhfqWiNx6tannTQdlbnsWwNLpVnM08rtJIxd3NszGySfJOLDGNY0NaKALC043WFYcjzTIMnLkprlgYaowT6onBtWQn9JOxX2JIo3dGTBNM7Z2WcNeY58+B+DbNair2Ly1XqrZobk+MYJAFSsr6D5A4GMjkh1KV2uWUnxt2P0VR/nj4vt3af+pY0yM/aOq3sG/8A5Gp7KDcu1DF0TKHXetWSuXMRuyn1ydZl39I0MIEIralUufAZT7i+Iw53ueNGjKP/AGPt2FTu6rQON/sok6dOOZWVZGVnAUGonLMdOojZnYkahRIY0B2JrzNP1AoaVoa6kfYDdpa9VLGR0en2+FXPkjhyxrK4JIZwqgmwqqBarfjWW/y7KAPR7FafpukIu468aWHzvVHGH+plG5WfHXVRGCIwRGCIwRGCIwRGCIwRKuJ8ESVi16Sa1CrVq+ViNiGHhlIPa7oVXnwrJrmx4hbskLVWeL8MVy2XEssjAesK1RrqGwdn6jaqOoKu49JOkEE0JYsNhruueFvYCyma579EpgL5aXqyUXVVjzOkUHQXozAHf0+okexkHqKjHCYRG7of7TdvI7x7eBtUq64Zm5941TDnLlqPP5fQSA49Ucnsf+qnHV2VtOXZuJE8dxo5vEfcag7jyJUMsbZWZT3L594pw2TLytFKpV1NEf8AUe4Pvj7NgsdBjIRPC6rT5cQeBG8LiSRujdlcrLl/hvnGUMekhI+VnN/4Aj/HHlpv17smN5YC53MNt5kHyV1uzZyK2Hek2b5XzcZfVBIRHWplXUBfY2Nq+uO/hdubPxTGOilb1tKmhtqKGl+SqvgkYSHDRL8jkpJnEcSM7t2VRZ/9Pri/PPHAwySuDWjebKMNLjQJpluUc5Jq0wMdLFSSQBYNGiTTb+RYxycT+pNl4YgSzgE0NLk30qACR30UzMLM+7WpbxDISQOUlRkYeGH+I9x9Rjp4TGQYuMS4d4c07wa/DyUT43MOVwoV0f4XckFmXN5haUUYkPk+HI/y/n7Y8F+q/wBRNkDsBhTUaPcPNg7f7juHV1Jp0MJhsv8AUf3D3+3irxzLxIEmIWyR6TMF7sSR0suPGp2Kkj2Kg7PePBOqAGt/c6w5Deewfc7lfaAbnQfAFo/7Psql5nUl/VK2gOEJAvbZmjUAKCrKQFshiScWoI8M6kZq2lgQaV7RcX9+Cje+QVdY8qKwZDk1QVZ5Q4A9JRSNq/SWkfSCPK0frjoM2LAD1iSOFgD20Ar4qE4x50orTl4FRQiAKqigBjrAACgVUmq2YyiMERgiMERgiMERgiMERgiicUznRiaSrIACj3ZiFVfpbEC/rjV7g1pcd11kCpokeWgEa1dncsx/Ux3Zj9zZx5SSR0jy52pXRa0NFAlGajMoUxupnjFox2WZDVg14Pp3A9J0sAVYBtZImvaWuFj4g/PEW10yx5aahRODcQEAKNYhU1TfNlz36bj/AHfkMNlBH6KIjbIS7JJ+7judz7fX/Kx2LRTM3T0+fLKZzJwCHNKjtGHeMh4yDuaIOm/IYeDt2xdwuOxOEzfTvy5gQeBra44jcdR2VCjcxj6ZhWijZmRjp0a7vf0kDcGtVjbejXf/ADHIwcDGF/1DerQ35205nTh6G3I8mmQ3qovG848NPGSCV0kA1f5kdb1sQNQB/rnFjZhBw8rXbi0jlUOB8bE/4hR4kddp7fb53o41mnhW0k06llB9KDcRO2qwoNrpLd/Bxa2PO7FYlsctwKWvxFtd+neo8TGI2VaspZSNOhxGiWpBUEClIAPsB6W2Pa96F458LY5IpXSNLpDQg1O83I4nWteVqqw5xa5oBoNPsoHDeBRz5lDNWYaMM+tR+WpKxCmGogMzBnC7gbnvuelg8fi4MPJHA4xsfQEf3GmbQ00oQCdTYdleRjC4F1yPDd8orLxnioiBiiK9XTe/yxL/AL2T2A3oWCxFbAMy1urEwEi2gG8ngPc7u2gK7ykGSyDuyApIIy1gspttR9csh2p3siv0qT21flzRMy1keeufLgB2evnq91eqNPnz5a7YiWVu5fYozw/oADx/QEkMg/qg0R7aqFBRj0OzpzJHldqPgVKdmV1RvTvHQUKMERgiMERgiMERgiMERgiMESrmWB3h/LBYpIjlB3YI4YgfXawPJFbXiHERmSJzW6lbMNHAlI5s/E6pu3Tl9IkXUoBugrMKaNidhdbjTsaB8wGOBPEblfqCs5cvFH+axCBAWZiaUCjZa9h5N7dz7m8BzndUXqs0AulqN+NcnKxvabfim9EWx/ozfrlHc0Frewy2Di3Hs12IZ16ZfmnztUZn6M21W2fhc2XUEoQv6jlySovuSlA9/IU1uSRiCfZWMiBMTs48/Ovke5SMxML/ANwotMk1LrtpLrT6rvUQBpshRZI32GOHmlncIyfZXaMjGYJWAz5oCRT6L9QHoU1tGp7ue7M1AWsYHbe5M1kGHLGHrGleNPbdTfqeyJhMkmYiw0TDieWMiUtawQyX2seG/qsLU/RjijhpuhkDjpv7PlxzU0rM7aJZwYqyCNgTGwJiYm29BCtE7A31YmAXVe9BgSdVX8bGYniaI07OY1HJwvTdcU0UEDswyO+fkKVmofVHCDmZWeykSzFL00Tbl0uruixJF7GjjfBHF4txEZaKakgfY+QWJhFEKuqmI5XzEQ6pEThfV+FQGgR3bX/tZPPqXwKF7ns/6QWMzB2Z+8n24e/ECyp/VZjSlB81TPh+fSZNaH7g9wfY/X/D2xzHNINCp1Gz+cJdYoz6i2/7UdP08aj4BA2LriRrbZj8+bvwVqTuTTgKl5C4/o0Qxhv42LLqI/qrpq/JJ9t+zs2FzGl7t6qzvBNBuT/HTUCMERgiMERgiMERgiMERgiMERgiqXM2UGXZswADl32zUZGwvbrgew7SDyvq/SdVDG4XpG52fuHn83KaKTKaHRI+Ojr5iPLE6YkMdsTsXbUQSSaJjjUuNVgs0Z7rjjYdnSStj/3Vr/iNR/yNrbq8VbccrS7h6/hdDymXSNFSNQqKKUDsBj04AFgucknOmYdIkKiQpqOsRBix9J0rS70zUPqaB2NGjtEYgw5cP+4kDu+eSnw+QPrJok6cFzDxevLhVIH5QlHUHt2ARSP6r7VsccH/AEHEsOdrxXv+3qrv10ZsQaJFnY3DnSW1gklSKYsFs+mvTLpGoaRpkXVtdEwuic6sczcrx5j3HoaX4bBwb1mmrUcV4kCEC+pGUNQbT1CwJSPV+lNKtI7dwidjqxXwWGAzSSf2249tuOgA3k8lJPITRrd6ncv8tz5nTM79FClI4QB9J8QxMCmXj2HzBnahqqhj0MezOlFcRprlB/8AI7z2UA3aqg7EZLR68fsFK4xyTmQyHLZnqxk1JDma29pI3RAyup3rz7isTP2Rh7GIZHDQiv3WrcU/R1xwV6y6FVVSxYhQCx7kgbk/fvjqKsqnzLw0wSjNw7KzBZkHYljQevqaB9iVban1cnaeHq0zN1GvMce0eYqOCs4d98h7vnNY5LKiab0t6ZY1dio0kRjst/MGdmbfbYNVEXitgYBK7raN8z9rLeZ+UW3q4RRhQFUBVAAAAoADsAPAx31TWWCIwRGCIwRGCIwRGCIwRGCIwRGCLF0BBBAIIog9iD4OCLlmd4d+FmmgzEbzQOyvl36LTAqqBREwVW9aaaBO7CjZN485tTZ87pWyYYcrGm+vK110MLOwNLZFf+Vsq0WViRl0UDSfwKWJRNthpUhaGwqsd3DteyJrZDVwAqeapSEFxLdE2xMtFC4txNMumt7NsFVF+Z2NkKtkC6BO5AABJIAOI5pmQsMjzQBbMaXnKNVQeZuMxyzxlFePMIjXG1epV/MjktSQyq6MnfbqMCPUL4eOxUOIgbPGf2upzvYjvF1chiex5Y7eP4SDiaZZJpAlvD+TqAbqEnMzBZIlBNC44kQCwF1H64iY7+rF0lgC5xt/sFQfEknitqHK7LrYeNl0fgXMrSzmCaHouULxkPrV1UgMCdK6XXUpK7ijsTRrsYPaEOLr0dbcfXsVWWB8VMyseLqhRgionOWXYZsSTKz5cwKiUrOEkDuXsKDRdSlHzoI9geNtmLFPY36eu+oB4+yt4R0YJzpzyVwhoYmeS+rMzOQRuiF3aOL+6HN/1mbxWOhhIOhhaw60Fe2gCglfneSrFiyo0YIjBEYIjBEYIjBEYIjBEYIjBEYIjBEYIjBEYIq5znl2IhkAJWOQ66/SGRl17b7EgE+ASewOOZteB82FIYKkUNONFZwrwyQEqiZXIwoajmM0zQiGNiRIyRgeAgsj9RPdiALuhjzMbcRiXhoZRtcxoDr8sBu8V0HFkYrW9KBYZrhUUC65mIgaOKA6ong0dI3FJbUb1E7j5bTwCcXp8JiWtqxpzAudxrm1HhuOt+xQRyxk0cbUA8NE+5UMcuZhED9ZYNbySh+oBqRlCs9kamL2F8BewAGJdiYeYTOle3KKU0pw0HcsYx7MgaDVdDx6Zc5GCIwRGCIwRGCIwRGCIwRGCIwRGCIwRGCIwRGCIwRGCIwRGCIwReAYIvcEXiqBsBQwRe4IjBEYIjBEYIjBEYIjBEYIjBEYIjBEqznMuUiMiyZmJGirqKzgFdVVY7i7FYmbh5XULWm+ixmCDzJlOis/4mHou2hZNY0lt/SDffY7d9jh9PLmLMpqN1EzDVZ/9oMrplf8RFohbRI5caUb+Em6B3qvfbGOgkqBlNTolQtGW5syUkbyJmoWSOtbBx6bNAt7AnazjZ2GmaQC01PJMwUufi8CQid5o1hIBEpYBCG+Uhu2940ETy7IBfglQq/wziATNZuWXiEUkCqrCGwOgDW7H2P198WHsrGxrYyDx4rAN9U2XmrJGRIhmoTJIFKL1BbagCtb+QRQ82KxF9NNlLspoOSzmC3cY4/lsrX4ieOLV8odgCa70O5xrHBJL+xpKEgapG+e6vEcq8XEIug8JP4QEEzbTfmKe9Dbt/uzicMywODozWv7uGlvnFY36pk3OOQEnSObg6l6dPUXvdVd0De1Yj+kny5shp2LOYKbxXjWXywU5ieOHVsvUcLdd6s74jjifJ+wEoSAq5wLPSSFj+KCr/pKZQGpuqgVisKE9tvUNPhTi1MxrbZf7R3HiVqD6p1JzTk1m6BzUIm1BenrF6iaC/2r2rviAYaYtz5TTjRbZgseIc25KCQxS5qFJBsUZxY/tfw/vgzCzPGZrSR2IXBVT4i8YlTO8IEEzLHNP6wj+mRdcNXRphRP88XcFE0wzF4uB4aqN5uFcOKcy5TLOEnzMUTkWFdwDXuR4H1OKMeHlkFWNJCkLgFIzPF4I2RXmjUyAsgZgNQUWSu+4A3vGjYnuBIGiVChxc15JgCM1DRRnH5g+VSQzd/lBUi/piQ4aYatPDRMwUnhfG8vmEaSCaORF2ZlYEL539tt98aSQyRmjxQoCCo/DuaslPJ0oc1DJJ4VXBJ+2/q/bG78NMwZnNIHYgcCnGIFlGCIwRGCLkfCeHQTczZ4TIkmmFWRHUML0QgmjtYBP8zjtSSPZs+PKaX+6iABeVz/AJg9EHE4o9oY+Kp01HyjbNg6f7qoP2GOnDd8bjqWX/7fyo3e/wB1euf+BZfLy8HykcaplpMyDKoGzkGFQXP6jpZhZ9zjnYOZ72zSE1cBbz0UjgBQI504JF/pvL5eBUiGaykkcqoAoIKSgMQNttIP9we2GFmf9I57zXKQR5fO9HDrUCR8NzxzmU4bwpr6i5x0nXawkPqII9tDkD/wz7YsPYIZJMQNMop2n8jzWtagNU7i3/vHMX/gp/0xFH+zD9pWTvUDmjg0EPL+QzEUapOZI2MoA1kssjG27kWBQ8UMS4eZ78a9jjUXt4LBHVBVn5fycWa5g4h+LVZHiRRDHIAwC0oJCkV2IP8AfJ83ipM90eCj6OwOpC3F3Gq84+seX5kyOlQkUeSkbSgoABM2TQH77YQl0mAkrclw/wDVDZwSTmeY5vhM2bjyOTy+WLkq5JOYJ6wXUNKAAlrBs+/fvixA3osSI3PcXcN2natTcVorzyIOpmHkkpnXI5JUJ3IR42ZyPPqe799IxzsX1WBrdMzvEH7LduqXcMy6RtCkdBF45OAAKA/IntQPABsftiWRxcCXa9GPULA90m4XkP8AQs4jzuWizGWnzAMOe0q0qOa0h79W2kNt29RBbsLEkn1jM0Ti1wF27qfLfZYAym638Xzv4+HiUmXyOTEMfVWTMzG5XZIyS6BUJBA0kWfb6gaxM6B8bXvNTSgGlzvv4rBuCQFXMnIWh5bLEn/WJRv7DNIAP2AAxbcAHYmnAf8AiVr/ALUx4Dlsxmp+LBcpl8y7zvFI00ul41t1VVGklQK2Ir5R/CKhmcyJkXWLQACKCx+fNVsBUlaOLcvSoeBZLO7kSzRsFa7QyR0ur20nT9tsZjnaenli4A99ChGgKb8d4Fl/+0WRy3RjEAyxPRCjRt+Ibdex9W/1xFDNJ9C99b1137ghAzgKscyx/hn45Flx047y4KpsAGkUkCuw9RFdqNYtQHpBA59z1lg2qnnxI4ZBluGcMmyiIsqywmORAAzXEX1Ej5iWCtZ8n64r4GR8k8rZTahqO+nosuAAFF2pe2+OCpl7giMERgi4/l+Ax5vj/EkkMiFY42SSJyjodEQJVh7qSCPY47bp3RYKMjnY3G9RUq4q2yfDPInJjJ1II+r1iwf1s+krbMRvse1YpDaMwl6S1aU5UW2QUonnMnLeXz0PRzCllBBVgaZSPKnwf8MQQYh8LszCti0EUUDl3kjLZSZp1Ms05XT1Z5DIwX2HYD/PEk2MklbkNAOAFFgNARwzkbKwZ2TPIH60mskEjSC5tiBWxO/nycJMbK+IRHQeyBorVeZjkbLO+ccmS86oWX1DsKrT6du31wGMkAYLdXRMoXvE+RstPkosk5k6MJUrTAN6QwFmt9mPjCPGSMlMopUplFKLDmPkPK5uVZ26sU6gATQvocgChZojttdXW11jMONliaWChHAiqFoK8yvIOVSeCcmV3giaJdb6gyv1dWuxbE9VvPtg7GyFjmWAJr4U08EyhQF+FeSCPFqzBiaysRmJSMk3qRe2rxbX3/fEn+pzVDrV40uVjIE5l5TiqLpyzwvFCsIkjcBmjXsr2pDV3BqwSaq8QDEuvUAgmtDx5LOVZZLlPLxCNU1gRZg5hQWv1mNkNk2WBDE7myd7xh2Je4kneKedUyhJ8n8MMmjxsz5iVYmDRwyTFo1I7UtDt7dve8Tu2jKQQAATqQLrAYFtl+G2TMsr3OqzMWkgWZhEzHfUVHffeia+lbYwNoShoFraGl0yBbIvh5lFXJoDLWSdnh9Y7tIJDq9O41D6bYwcfKS826+vhRZyBZcZ5By087ZgPPl5XFO2XlMeuv4tj7eKxiLGyMZkoCOYqhYK1W5uSMsWybXLeSJMVvdlmDEuSCW3H0xqMZIA8W62v4TKFKzXK8Emeizza+tEhRab00Q43Fbn1nz7Y1biXthMI0N/T7JlFarR/wBi8qZs1K6s5zihZkY+kgVWkAAqdhvd42+rkDWtFsuiZQlvDPhnk4ZY5CZ5eibhjllLJGbB9K0K3AP7DEj9ozOaW2FdSBcrAYFdMUVujB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data:image/jpeg;base64,/9j/4AAQSkZJRgABAQAAAQABAAD/2wCEAAkGBxQTEhUUExQWFRUWFhsZGBUYGCAcHBwgHBkaHhwaHB4gHSggGx4mHR4eITMiJSktLi4yHh8zODMsNygvLisBCgoKDg0OGxAQGzQmICQ0LCwyLTQsLCwwNTQsNCwsLDUvLzQsLDQ0LCwsLCwsLCwsLCwsLCwsLCwsLCwsLCwsLP/AABEIAQgAvwMBEQACEQEDEQH/xAAcAAACAgMBAQAAAAAAAAAAAAAABQQGAgMHAQj/xABHEAACAgAEBQIEBAIGBwUJAAABAgMRAAQSIQUGEzFBIlEHMmFxFCNCgVKRM2JygqGxFSRDU5KywRZjc6LxJTQ1RHSTo+Hw/8QAGwEBAAIDAQEAAAAAAAAAAAAAAAMEAQIFBgf/xAA+EQABAwIDBAkDAwMDBAIDAAABAAIDESEEEjEFQVFhEyJxgZGhscHwFNHhBjLxI0JyFVKCM6KywmLSJDQ1/9oADAMBAAIRAxEAPwDuOCIwRGCKm8U58Vcv1oIi7I9SQyXG6qLDGqNlTVj9IJJqsRvkyg0uRuUUkoaCRcjcmvK/NeXzykxNTqPVE2zL47eRfkf4HbCORrxUJFK2QVakPOPNMkEhOVzeSYxipMpM6rIKuyvrBJoj0mvcE3WMvJAqFmRzmirad62cmfEeDOsInHRmYWgLWknvob386Tv96NaRTB9tDwWkM4ktoRuXvxObMQRx53KuyvA1Oo3V0cgUy9mpgo8UGYgjvjaVzmtzDcszuc1mZu5MuSebo+IRFlpZUrqR3dX2ZT5U0fqKIOEcgeKhZilEjajwTU8XiGY/DFql0BwpFalJYek9iRpNjuO+N6itFJmFab1PxlZUKPikbZhsupuRIxI4HZQxIUE+5omvbfyLIt+czSRI0kjBUUWWPYf/AN7YIs4ZVdQykMrAFWBsEEWCD5BGCKHxjjUGVVXzEixqzBFJvcnwAN/qfYAk7DGCaLBIGqoPF/iM68RigRahWbpSVTmQltJIqzSr66G/cHtWIHT0kyePsqz8TSXIBpr7K4TczxgE9OU0L7KP83GNvqI+K2OKi4+qU8x8bLsISFSFooXa92cyu6iKlNAWoB+bVqI7Ak64h5aKDetcVI5oyt1PsteX47PHDlVUKi9Zo3nzLDT00eQaUqTW8pRbBogBWLHErHdQEqaN3UBcVZM9zBlooZZ3mj6UPzsGDUaBC7fqIZaXudS13GN1Ip+XnWRFdGDowDKymwQRYII2II84ItmCIwRGCIwRLeYszPHl5Hy0XVmCnQm3etjRIuvawT74Iqe3PcUyrDJKIWcC3il0yxmg1mNlOkr3ZGJ2vY0RiESmtHCirtmNaObRR+O8IJj6j5hJ2ddCSRFEkk3DKAK0uRV6melGogqCcYfG8moKxJFISCDp81CouY4fJkcxHLlZssstqEjXMmVmY0qowCNWobMGbSP4yACsbYi14o4V4KJsJY8UcAeHynzhvZfFLi0eYECPNlnnQ/mLl0JKmiDUzGmSyPRQN771WNsQat6tKrbFmrKNIqqbwzhc2Zl6GXQtNQNOWicbEhySPYbE0cV4oH1zaeB+yqw4aSuatOyh+1Fbs5nGZJcvm1fLsiFMxMVM/wBNSzCRivcWGG1keDiVwe11zXlX2UzhI11zXlX2SBVfLl5IWVo3RrjeopHFggvG4DE6kr02rFfuMQsHRu1tp2dnrxUMY6J2ttNdByPLXju3rPmDjwneGaKRiUAVVttaUWYDWfPqIG+zLQJGmsSkkCp03/OHoVrOXECpuN/v3U8CrBwnnucSSZl2Lv8AhRAo2COQ+qKR1u9aXLq7AgqNiaxYjxP9MudqPg8Vaixf9Iufq3X28U4+EGeAbiE8zs3oikkkbcnScwXY0PatgOwAA2Awwjy/MXa1TBSOkzF2tfaysPM3GYc3FljlpBKpzNNpcqV/1adgCNmUmhVjaww7A4kmcDGSPl1NiHAxEj5dV7hXMWchzMOW06Yo5ZWZECuZo2DsG1OwMYD7V3sgavfVkzQ0VUceIaGCunyyTc+8+HOIct0FRBJdm5H/AC2NsuyhQRt+okMe14hmxOYFrR4qDEYsOaWNHeTS+5VTlqfLLmFM7MNAUxKDpXWzBrY9wosb+AGxCxpoT59llBG05SfPkLfO0K18w83JCQqPHOWoysTcdA/0SgMAARqBs3RFkkjGW1BBostqCDlry996rK8wSgSmHQWmm61FiArLKWKit2HqC/N4G++4yjMTIPh+V0QzjOTKCPPUc/HTirRy7zPEwUTsEzJ1PpZHYajselXpF3sq7+o3ZJJ2u8dQ1C2oZB/TNW/NydRROyS5dWRMnICs5moqDI2tpI1djJrYnSoIKlmDD5Ke5DmDesr+HzhnXTOHm/pFI4ipRVCx5YIzMEUUpkdQdDmr3AAFiiRqxoZzWwsoziTmsOr4Jxwzm3qTBXCxgRsZYyrMY2UFixkTUgUqOz6D27nbEzHh4srEcjXioVoy8utQ2llvwwo/Sx4vvR396O2N1ItmCLGRqBO5oXQ7/tgi5lxHmd8+rKkwy0SrqkQK+tlOrfqhk9I0kHp6hYI1EbGrJM4aDVU5sQ9tg3VUnN5lcnBIFtQzWuXdwaAIBakJaNbOyWCCN2AsYiPWKgPWIPmlvDuA5nOM8kGXeR3la3CqFGlipJd6UnayNVk7++IRHLJThQctVA2KeWnCg5a3+clsyXKmbaTMLIrAQuscrKpfRbKKUKDqYhw22wALEeDJ9Ma0ppftKl+jIIFLNv2nh87Kq4Hlxos0vQyM8jhNenQqQgkjpjqvQBRV1MFs6n86RU/QuyADU6lWfp3ZA0WJ1KtHCeSAsMj5qTpO/qcQMFRFG7a3YEzFqBdn2OlRQA3mbGGiinZCGilVSM5CoZoYI1eFyqwmZaMuzEhkWQegKDpLIoC36aHqrPDQatOiqSBoNWk0Hl30TN+TTnIDK08SiHVplK/lFRuYxRA0rW8tdwaHcYw2DpG8PX5yWG4bpWmtvXt/C5/xvKtA4jnKIx3CNu1eDpDB1DDcB1DEHcYqnDSR7u8FUjg5ozZteYP3C0jhGaY3HFM6kD5YpGv9wlbrtZvsDvjAc2lDbvA99xup48NMRTIfTn5EV3LqnwkiOVy8rSw5hZpGFo0ZHpWyu7Ut27f4YsxYiCIGrgunhsI+MG2v8Ks8Z5SkGeeaDLy9FiSCAisokDLJGtN2AZq8UV9iTFJios9WOse358Kilwk+erBY6io1+AeanZ2N4mlzIjzDZgBliV4JGUKWj0gaAUXSAw9ySSbxgSscMoI8QoXYWcDLlsqBxHhMx9cikLRCtqDVuNyV9IckD0sR/hjcMcxtQK1uaX+9u5VzDJCKlta3P232HYpeZ4CXh/EQI8iwUZ4pFDaAQalWQbshpjTbpW+pacS5A9hLAR4qXow+MuYC0nXXyHDsv6KFZF61AvcGw3b9Pyitvv59sULH9p9vcrm2NMp9u/UrR0yGYaGEahbOm1XWSFRjRXeiFruLHjEwa50ecX+a/eu+6nDXOj6QX4n3+9d996mZSd4m1ISDRoEWD7iiPUD5Vhv9RjRkha4Ob87fngVGyUscHNPb+flOQKtXOkbNBlp0VFyxtE6blVZlSIrrQkaZdXXoncULPvfxLiYw5htyXTxjyYg6M24j5pXVauVc/KQxectBA0f5LKOsS7dMLHIw9J1sgJbwx9Q74igDXgl+o4b1Dhg2RpMguOGhCac+8ZzSgQRK2VyxUIpjlOpiLJtvDbmwN2okl+y5lxRFMmnzyWZsYQAY9By+WVX5U4zxDKSqsEryqzBY4GJYMWPZhsB9xXjcYxHiXPIDdd/D58usRYx0jg1mu+undf5zX0Fy9nJ5YVfMwHLy2QYy6v8AZrUkC/a7GL4rS66YrS6RfEvm38Blvy2/1iQgRrWo1qGtyOwAHk7WRjWR+VtVpK/I2tb7qrhPFOMTTyGWZ3LsjFn7+lew0jSo3WwAK2JoE45pkeTUmtxy+c1yTK9xqXVuBwHvxv8AZWjiXI+ciypzTzQzppSQMGdnbW6+kKVCgAMaIPgUovazNhjIcxdu0VqfBulOcu3WC7fwPhq5bLxQJemNAu/c0NyfqTZP3xcApYK+ABYKdgsowRRuJNEIn6+jpFSH11pKnYhr2IN1Xm8EVM4zFG6xmKNcvl4Q1GT8qL1afX0l0uQACvqePZmsMDjnTY6IHIwZj5KT6bMOtols2cjeMRg5nNounTHCoghAWiulh01ZAQNtb9h3xz5tpyA9Z4b5n3PorTcODoCVjA0yEiHL5PKluxNyOfckKsdnb+I45smPjdc5neQ8b+isNw7hwHzuWySLNtWvPMniooYlBJ/trIftviv/AKgCaMiB7ST6UUn03F3p+VjPlCqlpM5mdIFljIq/8qLjQY+Vxo1or2fclbDCtNrlL+CkZhCy5nNowJtTOSQL2NEHuK8d7HjE2IxU8LqENI45VLNs8wuyvqDrr87O1MPwOYDAJxCfU24RhC/muxiDf44w3HONP6bTXhXfbjqq5gA/uPl9lhmPxhFSLk82v8MkbRN58/mKf+EYkj2jBWtHN5g1/wDr6rV2GfyPzvW7L8d6e0ozOUHnWRPlyK7X6xGn7R46cO0Xn/pyB3I2PnSvcSqz8PT9zaJZneUcs7JKVfo7tryZDpurDV0jqZV3G0bOD/Co3xbZPBI4iQZSbHh/K50uzozVwGvBXjlblnIxwfkJHKkiKjuQG6gQmgwrTYN2KG/ffHVaABZZawNFAqhl/hS4z2p3jfJ9Uyaf19yyxlNGgICdNg9hsB4hGHaJM/kq4wjBL0nkmmY5B/E5WbLSqmWAzZlyzREvpUBQCwat2UG17b9tsS5G0y0sp+jbly0sp+b5BgRP9WRVqB4mQ2eoKDRmyfS6yojB69/pWQxo0CCNo0GqqfCslLncmjyQymErpdWQerTs3oDl7DC1ZKZSOxrFToHi4VH6d7aub88v5VM45y5LkypYvolGuO1pgNW6HUt61BA3B7qQO4xBOzI4OIse66r4mPo3NcW2Pdf28l13k/nnKzIkJLQuqAASvqDBR3EpPqNeWpjvti7FiGSWGvBdCHFxymjTfgq58TMjlXzGllePMO0f+tO9qvhI44y3qu27KFFSNZKkYThpbQiqYkNLaEV+X+b1WuTeRjnJJA0hi6ZSOVP1hNM26gqRZcABia2fY0LrQQB7etuNfRVMNhmvZ19zq+i7Vy/ws5fLRQM/V6a6dZULYB9Ow2FCh+2L4FBRdNooKBMsZWUYIjBFT+fpZI2y8loIgxUs4sRyNXTkK7attSDcBS4O/jn7Tz9AS0VpqOPzXmrGGbmkDeKSfhYzcsjHMSINQZiHIIH6FFJGSL+UC8eOdiJZTkJyg2poNRqeG+prRdURtYK0r69y2RZhpoWKjQ26hrsXVg3+/wDgfbEu0MAcDiOifRwFKkVpfjXQ8rWuq+GxX1eHL46tJrSo03abwq9HwCU7aQm+7Fh/xCrJPkXX7YHFMF615LzkWwsY6UPkcBfWpJ7reqd5/MwNoVsyisp9NSLrHcdtze58XibZuKxmDf00LK1BbcEgCtd2l7+K9FjsNBimdHIaUINjQ1C9z8cEqiORWcD5SEcm+1qdN3XnFNkWJicS0fY/hXo8QGEOa6hS3gXDooPU2ppbNOY32HYAenbbv9z4xPifqJbBpDeCnxO0DiDV5sN275/CYTSZfqiRpQhAGzFRZAIHzAGtz/P+cseIxTMG/BhnUcak5STUU32FCQNxIHFcl+GgfiW4ku6zRQXoKGu7jdReOZVptLRkSoBvGGBF38ws0T439tvOKeHkEdWusePsq22MJiMSxvQO01FaV4eHNZ8vwzKW1hghGwZro34FmhV328Y1xLoyLarGxosbGHDE1palTU895totkUKuzyZVzl5B6jt6ZL2uSPYPdd9nAGxHnoyx4nAhnTt6jhUAkE0toRob1ppTUFWopoMSXCI3aaG2/wB+1TuG8d6cya4minkkRHjQFknDMqmRCBuUB1HUAwVSDtRx1dmYjM6kZq3eN4+crHtUGIjyjraroeO8qaMERgiMESfmzgsGbyzRZg6U2Ie6KMOzA+Pb62R5xq5ocKFauYHChXP+UORZIeIAyBMxlljZuoBS6z6dJRrs/PsC1UCaLACvDhhG/MqkGDET82tqD55dnnH5ghXMF5WVn6oncMASQCNEC2Pk1Jt4sirJxqS50hpuIC1Jc+U00BAXS+X+X4cmjJAGAZizF3Z2JJJrUxJoWdvqT3Ju2ABorwAGia4ysowRGCIwRKOauBDO5Z4C5j1EEOADRU2DR7i/GNXsD25Sp8PO6CQSM1C55wRfwofL1H1YpCs0l6YtRAZfURbMYyp0KCR2Ndz5HHYCT6glx6opTfbs7da0qutJtA4gmRwuUzSTV3Mr7n+jjES/v1Tq/dcUyzCx6mvfX0t4laZpXaW+c17+BQ94Izv3kZpj/wCeq/bGPr2M/wCmPRvpVPp3H9x90o4nx6USLBlWWP1BSyRruSaoAgilHc/ftWLUUriwySjnv++/d+VqYm6BNs20pYVNIBqC7GrNhm7DYBAf3Ye28+FBbgZMVN/iwc+POnsVRnkrjI8NF/k48uHf7hbVicEsJZTRsqZGI0kVtZ7g7/8ArifCR/WbPc6If1mG+lxrppcWFtQq2KxDsJj2tlP9J4tyPb2+R5Kq5/i+ey8tNmJJFB1BdENSJ9D09mrbvVj2OK0UzJWVDQPGx8dPbmus6GnwJ7DEk6rMEglDC1cx9OTf/vF3U+PlvasVHY5zCY5W6c6jwNfVbCAEZmlbElEe2qWGtvzLmj7b/mA9QDxchH2wDcPMasNDy6pvbTTuasVkZrcePzvWMb+gjSkLS3oniIkjcn5SrUAT/VYAner741xUUjcpcS8NtcmoHClTQDlbitoHxgmgArftPaKVr4rf8JcpmScxmJ7KyUkbMbJEbODpHhSd72vb2x6zZ8Aij6ooDQqLacuHky9CKG9Rc0FqXJ1sT2EDcujYvrlIwRGCIwRYTRBlKsAysCCpFggiiCPIrBFngiT8tcNMKSFhTSTyvXspkbpqPYBK29y3vjAAGiwABonGMrKMERgiMERgiMEVI4vwCWHMSzwxmdJmDMoI6kZpVOgMQGjNaiAQQboNdDi7V2W/FUfG643HQ/n5ZXMLiRFZw70rnzsLDTIxjJPySqYm2P8ADIBqH7EHHm24bGYOQSdHccsw9wrz3QzsLC6x4Gh9iqzxTjOsFIgiRg/0qDQzgebFaV+3zd/SNsegxG0DiIQySJubfatOzgfTRczCbKEEpkEji3cK27+Pkt3AcqUUzdMs9ARLVgBttbVZG3irC/2scvERBzmRukaGuu41BpTcefAbz2K99QaOcxhJbYClK9hO7mrLkom2Z9iBQBqxZti1bamO5A2FADtZh2pj2TBkEFo2WHM8T83k71Hs7BPhL5pryPueXADs+aKS1912Ydvb7H6H/wDfjFbZ2PfgphIy40I4j5opsfgWYyExP7jwPzVJuK5USr060MWJjZzQQ1ut/qF9lHcEVWm17ghhxuO6TDPAa4VcDY132476i1a8b8yPETYHB5cQwlzTQUvUbjXcN17qtcM4i2XZg4kMYZhJCjUQ10WUjckV2BAa779944cOzEZcUwOpavpvoR26KziDNPhw/Cvyk30/BoVeclLcSOXVgyhtYPpNi7B8j648vPl6Vwa2gqaDeL6dy6cVejbmNTQVPHmoJgaZ9GTiEpkNTEisuVOzGVq0l67abewLGm8dzZeDxUhq+oZurrypy8u9U8VLENNfmq6LwjJdCCKHUW6UaR6j3OhQtn6mrx65ctS8ERgiMERgiMERgiMERgiMERgiRcxcyrlZIIdOuXMFwi6wo9CFiSdzW1bA71jZrS40CimmbCwvdoFXebedGiyxepYGQhn0BX1p2YRSkFFYEjZwrEBtIumGxjLT1tFXbjGzsIicA7mq3yzzTl88xGXGZ6ikehs4ySt9VDTgSAeRq/bG+eLSiq/T48HMJBX5yorzw/jUimmLSqpp1ddMyX2NUNQ+hFkWQzdjkxBwqxax7Qkif0eJFOfz2SLm7mCfORNDkYGeFrWWZmRLo00YVyHX2JZQauhvqFeSGZ7aR25/N66H+o4WJ39Q17B78FSOG8GnmJaXpw5dN2kEhbXQ/SQFAUHfXZU12YXjyuKkiwcnRt679KbgefE8h4hd2GR2Jjz0LWnjr/HarR+PiGms29GgGIUoSdh6zHVk7fNjj9C81rGPOvhX2VrM3/cm3A+HzzmVevGrROAfyCQQyhlP9KN6NH7X5x2MDsnDYqASVcDpqN3cqk2KkiflsfnatnMHD58rAZerFI2pEROiy2zuqLZ6p0rZsmjQB2PbE02wcNEx0he6gBO7d3LVmNkcQ0AXSj/SRJIVy+klWMeXdgCNiNVkWDtQusef6AUqRSt7uA8qBXs/PyKSZvLGZpW6mt0jXSKVLYFrV1ZVaNmWtDMSpKsCRa128JHh3xiIDI46VNQew+2vaqj5JGOzG432oVnyBzTDBmDl5ss/qNmRoG1Qmv12trF5vbSbJ2JK9vBRSRgte0dtvNVMQ9jzVp7lfsxzMzjVCVhg2AllU6nvyiEjSL2Bayd/TVFuo2Koq6y4WI2llf0cIzH54qu8ycaXLQfiJ1zcyFgnU1abJ7aVLxgA13jSsb1ibalVXEePm6xdl8vIe6y5P5lmAjk6bxZKQMQM1OXmPs0CU8rjv6Sa7FaF3C7KT1QujB0sbazvBHHTzXQ8jxCOYHpsDprUu4ZbFgMpoqa33GNSCNVYZI14zNNQpWMLdGCIwRGCIwRGCIwRQ+KcLhzKdOeJJUu9LixdEX96J3wRc95m+GrzeiIqVUVA7SujQHUNwoUhqFnYqD2oG2O+YU0uqhw78wo7q8CK24V+6uEvKGVJDJH0XoeuFjGTQoagvpfb+MHGocRoppYY5RR4qouY5Fy8rRtO0swjZWVXKqoK3pP5aKTV9iaPkHGznl2qjgwkUJJYFO4i+Vnk6RmRZxYUo6iRT3IF3fuUII2FjEbZAHUBvwUs0DZWUeKhU7j/AARhPHFN02MoZmliLRtJHEV/LkQEhhbqDbEEatlvaltnaDoMKSyziaV+cgotn7KaMQKmrBehFbrRw6LrHrSbx3+RF+kKp9MhHZmatQJ+VdNAGyfEyu6IdG3X+4768OwaHia1tReoaM3WOm5Sc7nISJI3ZZOyPCCGY66AUrdi7Hfwb7YjjilBa9oI3g6C2+vJbOc24PgvOW+ZPw0hhKGUPZLagrh0EaaWViBqKlD3APzLYal9Js/Hsw8JDxatRS+tfKoPMaG4vzp4DI8U+U9/5C282819Yfhkj6b1HNrlZK9EqsihVe2ZnSgLGwbexWLGJ2lDNh3BgJB6ulO079Ao48O9kgruuovCc2iokTERyC16bMuskHdqv1avmsd7x5WeNznF4uOIBp8Gi6bHAANOq38U4aswH6ZF3SSt1P8A1U+VOxG2NIZjGeR1HH88DuWz2B3alnL2TneoYAgA1ExTSSmNCjBWiRNWnSr0ytp+VlobY91srHdIwsfdzaX4g3BPPcea8ztHAyOdVriGndXQ792nKy6BwLgCwhXmKzZncmdlAIv9Mf8AAgG1DvuTZJOOi5xcalYggZC3KwLZzHwBM2qB3kjMbF0ePTYYoyX6lYWAxo1YPY4wCRcLeSNsjcrtFB4fydHGADLKwCgUCEuu1soEhobbv2Axv0jqUFlX+iiLsz+seZr5LLhXAZMvmpZEZHhkCgBmcPEBuRZ1dUFiSLK6bPezjUuJ1U0cLIyS0UrTssrHjVSowRGCIwRGCIwRGCIwRGCIwRLuYM20cDGPaRqSM1dM50hiPIW9R+inEcsgjYXncstGY0VKyuRHTWDS8mlQCQCWtSAWJG4fVvq7g72Djw8cGKxE75YR1ga6ga1pruXac+JjA12hC950hmVMpK/9MctPASP968aSL22u4W7bWdvGPS7WjL8O0v3OaT6H1XOwrqPIG8Gi8aYRwakAKqgI320gDe/YDf8AbHjA0vlo7UldetG1CUT5FWHQzGgPI7vFKoI9RJalYm9QBIK7alB7iwLbZXNPSRVoAAQeGnhz3HnSsRaD1XdyZZSAsUkkiRZlBRmqzX9Ru+kmjvv70cV3vygsa4lpuPyOI+WUjRWhIupDZRQzSBVLkDcjyoIH+BPb3PviMSHKGk2W2UVql+YylRdIHXI7KzOe9l9QcgblQRQXwABYAsTtkq/ObAAgDupTtO88b0JstC21N69yvFCJZIpGjfQqsXQaaJJBVlLNRGxsH9QsDYk+AFjXsBFa2N/A0GvZu14Gv6xBTDgBP41OnvqlZ3/sDLhWP21mMfcjHY2E15nB3BpB73W+clUxpGTtPsoeb4jqzMiy/N1JBrv1R6dRQDb8saFNGxZVjvuca7SdiendM0kZCAOH5J1PIrOHEeQMO9XrlriRzGWikcaZCi9RD3V6Gofz3HuCD2OPWMeHjMFyyKGiaY2WEYIjBEYIjBEYIjBEYIjBEYIjBEYIqhxPiHVziKK6UIbcnvI3osfb1IPc9YVsDjkbSmq3o29/zlv7lZgbepWpmbLTdZRqjPzgd1v5v7poNfhhZ2JK8rDSmCYSt32cOI4jmPMWCsvbnZlPcrNm8tFmoNJOpHoqw7gggqw9mVgD9CMepIZKyhuCPEFc8EtPMLnnMXCZYIzDIuqBmWnUWuzg9NlvZG+XTe16V19h5bE7Mkw8nStuBW+/TU8CNa6HU5V0o8Q2RuU/Pxy9VpyebyyELqWLsBEWqMEUQAGA0MPC0p81tjkyRzvFaV57/wAjncc1aa5gtpyUyfiiWqRMkkkgJQBrFDu7EXSj38mh3OIWwOu54IA1t5dvtdbGQaN1Kzy+YKuI5NIYqWBW6b1AMRZ2osNt/mFHxjDmAtzt0rT7emvJZBINCvc1llCn1CJS2qRlpS1gD5v0k0AT39iMYY91dKndv8vbRHAdiUfhpJmCwRlSoaNQg+RGKknQaCudAoyaVW/1/q6uFwsspsC6tCTuqK6u4Cujak8t1aSRrdbfOH3810LlbgIyyeqjKwGogkgCydIJ3bckljuzEnbYD1eEwrcOzKLk6n5oBoBuC5kspkNUg43nfx0/Ri3y8ZqSX9LE7Mq+5r0X7O58Lq5+05g5zWD+01793hqedBxU2HbQE8fRSoeLCDMnUR03pXI20kLYLA+QLOobFdV/0YvGzpsnVOh+fg93FYmbW4Vxx21VRgiMERgiMERgiMERgiMERgiMESnmXMMsSqhKtLIseobEA7uQfB0BgD4JBxBiZDHE543LdjczgEmh4Wi9rB1WG29O2kKoqgAnoFC6Lb2xJ8yZCdfnw3V/KveLcSTLx63s76VRd2dvCiz32JsmgASSAMI4y80CE0CVy8TOXZhltEVHVmC++XQ922tbk/slRvb70DYZtJ+GGX91dG7/AMDx5DetPpxJfTiVGkzs2aBHSnzCMCC0hEULDf06CRrX66GBHk4glnx0t3yBnIa+XoXdyka2Fmja8/n2USbhasem0bQSgWmo6128xnVsBe4Uo32BF8+TpIOsTmadaW8ba8K1CsNLZLCx+fLUUvhWYJLJIAJF+YivV9boX4PbyNgbAqTtaKOZ+06fPnfqpWE6HVSOI51YYnlf5VF/fwAL2smh++I4onSvDG6lbPcGipSCCOXMKrydUNINSxQ7PpI29Rroqf4iVc7Wy/0Y6jY2h5ZCBbUu0r3a9lCBuB/caxdarjruGv49ezRPv9agRQgzCouwWJomKD6oRR+y6ji8zG40aPaabqUHoPZVzHCdx8VjLxxplP4mb/VtgTErRV2tczvrXxdaVokMAO83+qzSf0i3K/1/x+dhK1OGa3rA1HzVPsmU06YwAEJXSBVEeK/kfqCD2OKRBGqkqoOZ4EjszWw1/ML8WWGmt1IenB8EEitTXI2YgU+fKW/gLUtTzl7MUXy5N9JUZT/VfUAP2KNX00jxjv4CcyxdbUWVOZmV1k6xdUSMERgiMERgiMERgiMERgiMESzmLJNLAwjoyKVkjBNAsjBgpPgNWknwGOI5YxIwsO9bNOU1SN+JKcu0ynYIxAIIIIsaCKsMG9JWrBsVePLdE4PyO1V/MCKhUdZC4V2l0xQJ6G2pEQgtIfBplCjvegfNoctYnl6IUaKudu4k/L9u6oprG3Mb6BPuBcD6mmbMJQG8OWbcRi7EkgPzzE+qzem9t7Y1mjoqgGrjq7jyH/x9eygEhObs3D5vW/mjiSaosr1ikk77hDT6FDMw1DdNVBbG+5rfcbshnMEuIjZVsYudwJIA7SK1p3mydUua1x1UP/RehoxCI44w5d1rfVRAZK2DEFlYnuD9Mc+LHs6CVk4LnEANNbDjXssW03jmrLoOu0ssBqvcumrMtID6VQx/c2pJ/Ygj9sbTvEeAZA79xOfsFHAeIII7UaM0peNBb0WvmWDXGgPydQdQHsV0sK/dtIxN+n5hDiXOH7spy9tW+gqe5a4tuZgG6t/NZZjLq82iWLqIwZhqXUgoIBdjTq+ar3G9d2qMSNGzwY3hr2mhFaONc1xvoLV89G1ZKzHMKg6cFuyHE4crOmVLaFmBMSk+lWFAoP4Q1+kdrDAdwMXMDhsVi8K/EBuYRkAnfe9edN54EVtdQzlkbw3inHFOHa/WlCUCt+zj+B/cd6PdbsWCQa72Nkbld/HZ7jf4EGuLTUJHwrMtA4QA9M7KhvUun5oqF2yLbKBepAQPkUmSN5kqx/7x58+/fzvvKPblu3Qq1SSBVLMQFAssTQAAsknwKxim5YW/lnKN+ZmHBDTadKkUVjQHQGB8ks7kbEa6PbHpsHB0MQaddSqEj8zqp5i0o0YIjBEYIjBEYIjBEYIjBEYItM2bRTRYX7dz/Ib4jklZGKvNFkNLtFS+aJYourmUDhdJOYjMbdORQu77AlJAo+aqYCm7Ky8+d2GxBAa7rbjdTsD2aiyRcGyPWlVGUqkYWaVDvR/+XgPcHSAZGo/MAeznHED87nTdrW/+x79ByPJXCMoDO8+wTbnXmZMjAXO8jbRp7n3P0HfHR2RsuTaWJEDDQC7ncB9zoPHQFRSyiJuYr5/zXFppJ/xDOTLq1a/Yg7V7Ae2PscOzsNDhvpWMHR0pTjXWvEneTcrjOle5+cm6sLfEPNsArlSv6tI0Mw8jUDa37rR9qx5tv6G2UxxewGu6pzAHjQ2NODsw4q2dozEUJ9vnct83xFlEPShijh2pWWyVH0vz9TiCP9C4Q4n6jESukvUg0oe2lLchQbtFsdovDMjAAteS+IuZSLpuqTd7Z7sg+DRF/fG+K/Quz5cR00TnR8m0oCN4qDTs0WGbRlazKaHtWHDviJmol01G6j5dQPp9gKYWPvjfG/obZuKk6Srmk60IvzNQbnfSnE3usR7RmYKWKr3FuKy5mUyytqc/sAB2AHgDHpNn7Ow+AgGHw7aNHmd5J3k/jRVJZXSuzON11j4Xc7mesrmWuUD8qQ93AG6t7sB58jvuLPgP1T+n24Y/V4YUYf3DgTvHI8Nx0sbX8LiM3UdqrVzRlbUMCVsgM690YEdOWvOlwAfod9hjw7gQRI3Vu7iN48PxcroNP9p0K0cD4xLmnlWTLreXkCMjSUjOFVteyszLuCoIA3BNn5enh5MPC1st3E3HL8qu9r3Et0onsnHM3HbyRQPGoJcRuwcAbkqGSnP0JW/fF2PakbnUIIUJw7gFZMrmFkRZEYMjqGVh2IYWCPoRvjpqBbcERgiMERgiMERgiMERgiicVznRhklq9CFgPcgbL9yaH741c4NaXHQXWQCTQKm8EgDqQ0jGRNPU0uQTIyKzu+kgklie+wAFDHl5JukPSa5r/OxdBrMvV4LXxuU9HpyN6er6n2Fxx/mMWHb9PTP3J2vEMrsrSW6kUA5m35C3YKm/yi38p5crlxI4qScmd7FEa60qf7EYRP7uNpA1lGDRop4anvNStQS6/FcO5+5gOczbuDcaeiMeKH6v3O9+1e2PsP6b2V/p+CAcOu/rO7ToP+It21O9cjFS9I+2gsPnNVzHfVZN+XOAvnGkjiI6yoXSM/7TT8yqf4q3A80cVcTiW4cBz/21oTw4dyyBVKpYypKsCrAkEEUQR3BHg4sggioRY4ysJzw3lyWXLzZpvy8vCN5GHzOdljT+IliLPZRufANWXFsZK2EXcd3Abyfl1mhpVJsWlhbMtO0bq6EqysGVh3BBsH+eI5Y2SsMbxUEUI5FZBINQvo/lXjKZ7KJKQPUCsieAw2YfY9/sRj4jtXAOwGLfAd1weIOh9jzBXcieJGByr2WnOWz6M3yyt+EmPuy+rKyHbuysVJ93AxSiaMrouHXb2Gzh3H0qpHmtH9x9lZUaaaJGHT0TKC4OoFFYWdJF6zXp307m720nbqscRvC1uQpnwzlP4FYyK6LvGu9/l6i0JG5sdJk/lj0uHmbKwOBruPaNVRewtNCrXiZaIwRGCIwRGCIwRGCIwRVnnGQs0EX6SWlb69PTpU/33V/ugxxdu4gxYbINXGndqft3q5gmZpKnckOd0qNRIVmpA16d2NKCdtrPb748nhekdIGMJvw8/JdOXKG5nJfzAyysmWjIKM8eW99q6s4+v5CAX7k47OVwmGb+0F59G+Z8FTr1DTfb7+Sn/EPin4fITMDTMOmv3fbb7LZ/bHW/T+C+r2hGw6A5j2Nv5mg71DiH5IyV87Y+0riIwRMeXeLNlczDmE7xOGr3H6l/dbH74gxMAnidGd4WQaGq7vz58P4OJxDN5Uqk7oHV+yyqQCuv612b9jYqvIbP2pJg39DLdoNKbx2fZWHsDrhUPkP4UT5iUvnUaGGNiCh2eQg7geyX+rz49x19obbjiZlgNXHfuH55ePBRsjJN0w+OvFUjGX4dAAkca9RkUUB3Ea/sNR/cHEOwIXPL8S+5Nq+vssyn+0LkePSqFGCLpPwV4uVnkyxPpkXWo/rL3/cr/wAuPB/rjA5oo8U0Xacp7Dp4G3/JdDAvuWHt+fNyvHPORMilRsZomVT5EsX5kJH/AJzf9UY+cZ+jLZf9pv2Gx9vFdIDNVvEeY0SnPZ9Y+mUIkTMhZny/UJKa0UvSaqCliGojcs2JZ2PdW9KWr2aX1057lrGW8Kq28FzZjnjbsstRuvejuUP7Na/XXv2GMbAxJZMYNzrjtH3HoFvjo6sD+Cu2PWrlIwRGCIwRGCIwRGCIwRKOZ44BCZcw5iWLcSjuuogUBR1ajQ00bOmhdYr4rDxTxlkotr2c1JHI5jqt1SrldcvLIJFl6rKupAVAABtS4okMe67HayCBeOfszCYSJznQkk6Guo7qDXip8TLK4APFuSrnBZOvnRJdhYXn/fMyHp/8McbL9jjmyPzvlk4uyjsZ/IU4FGtbwFfFVz45ZwiPLReGZ3P90BR/zNj236FgBkmmO4BvjUn0Co451gFyibLOgUsrKGGpSQRqHuL7j6jH0Rr2urQ6LnLVjZYRgi+hPgXzB18k2XY2+Wah9Ueyv8jqX6ALjxW38L0c/SDR3qNfZWYnVFF0XN5lY0eRyFRFLMx8BRZP8scRjC9wa3U2UpNF8kcycXbN5qbMP3lcsAfA7Kv7KAP2x9Iw0AghbGNw/nxKpE1NUtxYWEYInXLM75XPQMylGWRbDAggNsbB3+VrxyNtQDF7NmY29WkjtbceYU+Hdllaea+gePpcOv8A3bLJfsFPr/8Ax6h++PiRGdhbxH8edF2x1XA8Fhl+GZaTIZfUyQdFyEdQq+uMvEwIqnDAOCvmyRuAR6P+niMGOlNA4C9aU039qpdaOU5dQSmfL/DomPV6yzshIGkaVRq8rZYNR8nse2+IsBs7DYf+pEcxO+oPhSy2nxEj+q63JWPHUVZGCIwRGCIwRGCIwRGCJHztDqyM5sAxoZVJFi4/WLHkErR+hOIcRG2SJzXaEFbscWuBCrEealyqSg5d5JWVwsys8nzbgUASqg1ey9hsxFnjbPnhw7cuS/EUFacakX7CR2K1O10hrXu/hQOXIcyplKxaQ/TCswZSqxxqukhwp+bWQQGG+OfQtYG77k3GpPKvLeFOaE1XP/jHI34yNGbVpgX+ZZr/AOmPpv6GhLMA95NS558gKLl49wMgA3BYfDrm2OE/hM8iy5KQ9pFDCJj+tb7LfcD7jcG+7tLAukHTQGkg4WqOH28Oyqx1LHRX/mH4MZaYa8lKYSRYVjrjPtR+YA+9t9scbDfqCaM5Zm18j9vRSGIblyvmTkXPZKzNCTGP9qnrT7kjdf7wGPQ4baWGxFmOvwNj87FE5hGql/Crj/4TiMTMajl/Kk+zkUf2bSb9rxHtfDdPhnAai47vwjDRy6v8c+P9DIiBTT5ltJ9wi0W/mdK/YnHnNg4bpcR0h0b6nT7qaV1BRcD4bw2bMOEgieVz+lFLH7muw+px7GWaOJuZ5AHNVwKrpXLXwVzElNnJFgX/AHa08n2J+VfvbfbHCxX6hiZaEZjx0H39FK2InVPOajw/gMITKxK+ddfQ8nrdB26pvZfoAACfFA4qYQYrab6yupGNQLA8v5rRZdlYLaric87O5d2LOzFmYmySTZJPvePVtY0NygW0ooV9DvxKV8utQ61lgFMNRvUnkBW/xrHwAMMTyxw/aSN2403kcN1V6F1HXB1UOJcwY7aHQ6ys6NqOkK6p1FZSoBtwzA6lr079wZC+J+DGGc0kjQ2G803ncaGxWKOEpkBAr3qw8iyNI00taVZIQFPzAjqMQxBIJp17WB7nHU2NhTBE4E1Ne7doq2LlzuCt2OuqqMERgiMERgiMERgiMEWMkYYFWAKkEEEWCD3BHkYIqfxRI4q/CyuzCaNGhUmVADIqyA+ljHpQk1qUCh4xzMXBhg1xsHdtPJTxvfUcExxwVcXCvjF/8RP/AISf5HH1n9Hf/wAwf5OXIxn/AFVR8eqVVfQPwJzObfKMJheXU1l2b5tr1KPdAex8Gxv48Xt9kDZhk/cf3cOXf/PbZiJoumnHBUq5Z8R+EcDXUcwywT96y9dQk7+qMArv7sB98eg2ZPtE06MZm/8Ay08ft4KF4YlueiyM2bh/0xLKsgy8XSRx042Qrep2VmIcvq1WVAO1sACZ43YmOF30TRSpqRc15VAtSlLHjbRa2J6y6vwbJ5eKJRlUjWIix0gNJ+tj5vvjz08kr3kykk81OAKWW/PNII3MQVpAp0KxpS1bAkdheNIw0uGfTeh5L5I5gnnfMytmtXXLnqau4I2qvAHYAbAAVtj6RhmxtiaIv20sqZrW6X4nWF9K8mn/AFDKf/Txf8gx8H2h/wDuTf5v/wDIrvx/sb2D0U6VpOqo/wBiVOoqAXDWKqzWmr8MbrGuHbAT/VJC1eX/ANqecFiiVD0iWBYliSdWqh8wO6mq2oUKoAVj0cIjDAI9FSdWt1PxKtUYIjBEYIjBEYIjBEYIlPNmYaPI5p1YqyZeVgw7rSMdQ+o74w6tLaoq/FGsTJHDEXPSOlVZVARNPpQFgCTt2v8ArEWL83DBJia0OnFXnPbHRZ5PjKS/0SSOKUn0hCAwsGpCrV38eDisGjiN446dlVITyXHvjKP/AGh94U/zbH1P9GOB2cQNznD0PuuXjRSTuWj4ccl/jpDLOenk4T+bITpDHvoBPbbufA+pGOxtPaH0zckd3nQe/wBlWY2uui6nxv4r8PyaCLKr1yg0qsXpiUAUBrIqq/hBGPPQbExWIOeXq143Ph96KYytFguW8yfFDP5u16nQjP6IbXb6veo/XcA+2PQ4bY2FgvTMeJv5aKJ0jionw24D+N4hFGw1Ip6st72qEEg/2mpf72JNp4n6bDOcNTYdp+2qwxuY0XVfjzwDq5RM0o9WXam/sOQP3ptP82x579P4nJMYjo71H4UsotVcW4DzJmsm2rLTPH5Kg2p+6m1P7jHqcRhIcQKStB9fFQhxGi6ny38bhsudhr/vYf8AMoT/AIg/tjz2K/Tu+B3cfv8AjvUom4qVz7wHK8Yi/F8OlSTMxr6kU00ijwymmVx4JG/b2qPZ+Jm2e/ocS0hh38D28OPijwHXC4cykGiKI2IOPWg10UC+isorQcPRmkKLBlFJ0gX6IrJJYH27AD7nx8JmeJsU9wH7nk+JP3XeplYOQULhk+ZVGE0/WDS9JQ6qGP5KM5AjVfSGYgm9q87YieP/AMUYoUA4XvcgUJJvyoth/wBTor9qsPJct5jNrRU6YXZbJFsZxak9wQoH0qq2F9XZEwlhJGlVWxTC11CrfjqqsjBEYIjBEYIjBEYIjBEs43xOOIBHUyGUMBGANwKDFr2CiwD9xscVsXi48LHnk/JUkUTpHUaq/wArcOhjeNNUpWMk5dJHDrH6CulToDmkLAai1C/YY52z8dhsRM7o2lrqePmrE8EkbBU1CV8v0mY0lrdsuEI+uXkZWP8AxS45DWFhkj3NefPTyarLjmyu4j0/lUn45ZKpMvMB8yshP9kgj/mP8sfRf0NOCyaHgQ7xsfQLmY5twVzjMcRleNI2kYxx/JHfpX3IUbWSSSe584902JjXF4Fzqd6oKLiRYRgi798BuAdLKPmmHrzDUv8AYQkD+bX/ACXHjf1Bic8wiGjfU/hWIm2quj8RySTRSRSC0kRkYfRhRxwo5HRvD26i6lIqKL5G4zw18tPLA/zROyHaro9x9CNx9CMfSoJWzRtkboRVUyKGih4lWFsy87RsHRmRlNhlJBH1BG4xq5rXCjhULKmQF81mV6jFmldQ7+TdAsfc1uT3O5OKmKkbhMI97bBrSR4W81swZnALv/M0hOU0aa6zpCFJ/S8gUn/7VtXjtj4Y0hlXV/aCe8C3mu7rQcVNycMByMLTFgZJHkiZPnuRnZdPg/lne9qG/bHZ6KCLANbiP2gCvby51VfM905LNaqTy7mYY5jHbmSUCmfTuEDEIAtVVu2439W/gQ7HnwpaY4ARvvqf44LbFslqHPp3K047apowRGCIwRGCIwRGCIwRV3nGIhEmA1dMlWA76XoWPswW/AGo+McnbOE6fD1Grb/fyv3K1hJcknbZVPiUh0xSU4eNhJpjDF6oqxUAajQY+Pp5x5jZznsn6nZX8ro4gAsutMUbQOkr0NDmVtJ1ApPqWQ6iSSA/5x37ADF6R9cR/mKd408qDvUDR/T7PQ/Krd8UeEfiMhJQtoSJV/u3q/8AKT/IY736Yxowu0WEmz+oe/T/ALgFWxLM8Z5XXz/j7GuMjBFN4Jwx8zmIoI/mlcKPpZ3J+gFn9sQzzNhjdI7QCqyBU0X0Nzhznl+D5ePLxAPMsYSKG/lCig0h7gbfdv5keKwWz5cfKZHWbWpP2+UCsucGCgVK5B+LsglMXEG1JIxKzAAdMk/KwHdPY91+o7dXaGwm5M+HFxu4/n19Y2S8Vo+PXAwJoc7HRSdQjstEFlFo1+dSdv7GN/0/iSWOgdq247N/gfVJReq5Rj0ahRgivPwj4IJ820ji44UN/UuCoH8ix/YY8h+ssd0GDELdZD5NufOg71cwceZ+Y7l0TnKYgpHHWqGMugJP9LLcGXB9wS0n8hj5dTMAw/3mh/xHWd7Lqi1+HqbBS00KyxiTUuXjECBiNiANQHvsEHvsRiDamLmmAY7TXTw9/FSYWJrKuHYt3LWQrNIWOtzZ1EUQkakC9u+uTc+dX0xPsYGXEgtFGtBJ7XW/jsK1xdGx31PsugY9cuUjBEYIjBEYIjBEYIjBFqzMCyIyMLV1KsPcEUR/LBFROBM8KaZUZpTJIsrqL/o30oau6aPS4UXsSa748tNhmwvMbdBp33/C6DZC8ZiveIw1FG0g21Mjg+EmalUj6HQp9t8VMS3M05dRcd2vuVLEaG++y3ct5vqQmNzqkhYwyXuTQGlj/bjKv/eI8YlcQ4B40cK/fwNQtdCRwXCueeXjks08dHpt6oz/AFT4+47fy98fY/09tYbRwYe49dvVd28exwv4jcuPiYejfbQ6fOSr+O8qyd8q8f8AwLvPGgafQUiZt1jLbNJXltNqB29Ru6o1MXhfqWiNx6tannTQdlbnsWwNLpVnM08rtJIxd3NszGySfJOLDGNY0NaKALC043WFYcjzTIMnLkprlgYaowT6onBtWQn9JOxX2JIo3dGTBNM7Z2WcNeY58+B+DbNair2Ly1XqrZobk+MYJAFSsr6D5A4GMjkh1KV2uWUnxt2P0VR/nj4vt3af+pY0yM/aOq3sG/8A5Gp7KDcu1DF0TKHXetWSuXMRuyn1ydZl39I0MIEIralUufAZT7i+Iw53ueNGjKP/AGPt2FTu6rQON/sok6dOOZWVZGVnAUGonLMdOojZnYkahRIY0B2JrzNP1AoaVoa6kfYDdpa9VLGR0en2+FXPkjhyxrK4JIZwqgmwqqBarfjWW/y7KAPR7FafpukIu468aWHzvVHGH+plG5WfHXVRGCIwRGCIwRGCIwRGCIwRKuJ8ESVi16Sa1CrVq+ViNiGHhlIPa7oVXnwrJrmx4hbskLVWeL8MVy2XEssjAesK1RrqGwdn6jaqOoKu49JOkEE0JYsNhruueFvYCyma579EpgL5aXqyUXVVjzOkUHQXozAHf0+okexkHqKjHCYRG7of7TdvI7x7eBtUq64Zm5941TDnLlqPP5fQSA49Ucnsf+qnHV2VtOXZuJE8dxo5vEfcag7jyJUMsbZWZT3L594pw2TLytFKpV1NEf8AUe4Pvj7NgsdBjIRPC6rT5cQeBG8LiSRujdlcrLl/hvnGUMekhI+VnN/4Aj/HHlpv17smN5YC53MNt5kHyV1uzZyK2Hek2b5XzcZfVBIRHWplXUBfY2Nq+uO/hdubPxTGOilb1tKmhtqKGl+SqvgkYSHDRL8jkpJnEcSM7t2VRZ/9Pri/PPHAwySuDWjebKMNLjQJpluUc5Jq0wMdLFSSQBYNGiTTb+RYxycT+pNl4YgSzgE0NLk30qACR30UzMLM+7WpbxDISQOUlRkYeGH+I9x9Rjp4TGQYuMS4d4c07wa/DyUT43MOVwoV0f4XckFmXN5haUUYkPk+HI/y/n7Y8F+q/wBRNkDsBhTUaPcPNg7f7juHV1Jp0MJhsv8AUf3D3+3irxzLxIEmIWyR6TMF7sSR0suPGp2Kkj2Kg7PePBOqAGt/c6w5Deewfc7lfaAbnQfAFo/7Psql5nUl/VK2gOEJAvbZmjUAKCrKQFshiScWoI8M6kZq2lgQaV7RcX9+Cje+QVdY8qKwZDk1QVZ5Q4A9JRSNq/SWkfSCPK0frjoM2LAD1iSOFgD20Ar4qE4x50orTl4FRQiAKqigBjrAACgVUmq2YyiMERgiMERgiMERgiMERgiicUznRiaSrIACj3ZiFVfpbEC/rjV7g1pcd11kCpokeWgEa1dncsx/Ux3Zj9zZx5SSR0jy52pXRa0NFAlGajMoUxupnjFox2WZDVg14Pp3A9J0sAVYBtZImvaWuFj4g/PEW10yx5aahRODcQEAKNYhU1TfNlz36bj/AHfkMNlBH6KIjbIS7JJ+7judz7fX/Kx2LRTM3T0+fLKZzJwCHNKjtGHeMh4yDuaIOm/IYeDt2xdwuOxOEzfTvy5gQeBra44jcdR2VCjcxj6ZhWijZmRjp0a7vf0kDcGtVjbejXf/ADHIwcDGF/1DerQ35205nTh6G3I8mmQ3qovG848NPGSCV0kA1f5kdb1sQNQB/rnFjZhBw8rXbi0jlUOB8bE/4hR4kddp7fb53o41mnhW0k06llB9KDcRO2qwoNrpLd/Bxa2PO7FYlsctwKWvxFtd+neo8TGI2VaspZSNOhxGiWpBUEClIAPsB6W2Pa96F458LY5IpXSNLpDQg1O83I4nWteVqqw5xa5oBoNPsoHDeBRz5lDNWYaMM+tR+WpKxCmGogMzBnC7gbnvuelg8fi4MPJHA4xsfQEf3GmbQ00oQCdTYdleRjC4F1yPDd8orLxnioiBiiK9XTe/yxL/AL2T2A3oWCxFbAMy1urEwEi2gG8ngPc7u2gK7ykGSyDuyApIIy1gspttR9csh2p3siv0qT21flzRMy1keeufLgB2evnq91eqNPnz5a7YiWVu5fYozw/oADx/QEkMg/qg0R7aqFBRj0OzpzJHldqPgVKdmV1RvTvHQUKMERgiMERgiMERgiMERgiMESrmWB3h/LBYpIjlB3YI4YgfXawPJFbXiHERmSJzW6lbMNHAlI5s/E6pu3Tl9IkXUoBugrMKaNidhdbjTsaB8wGOBPEblfqCs5cvFH+axCBAWZiaUCjZa9h5N7dz7m8BzndUXqs0AulqN+NcnKxvabfim9EWx/ozfrlHc0Frewy2Di3Hs12IZ16ZfmnztUZn6M21W2fhc2XUEoQv6jlySovuSlA9/IU1uSRiCfZWMiBMTs48/Ovke5SMxML/ANwotMk1LrtpLrT6rvUQBpshRZI32GOHmlncIyfZXaMjGYJWAz5oCRT6L9QHoU1tGp7ue7M1AWsYHbe5M1kGHLGHrGleNPbdTfqeyJhMkmYiw0TDieWMiUtawQyX2seG/qsLU/RjijhpuhkDjpv7PlxzU0rM7aJZwYqyCNgTGwJiYm29BCtE7A31YmAXVe9BgSdVX8bGYniaI07OY1HJwvTdcU0UEDswyO+fkKVmofVHCDmZWeykSzFL00Tbl0uruixJF7GjjfBHF4txEZaKakgfY+QWJhFEKuqmI5XzEQ6pEThfV+FQGgR3bX/tZPPqXwKF7ns/6QWMzB2Z+8n24e/ECyp/VZjSlB81TPh+fSZNaH7g9wfY/X/D2xzHNINCp1Gz+cJdYoz6i2/7UdP08aj4BA2LriRrbZj8+bvwVqTuTTgKl5C4/o0Qxhv42LLqI/qrpq/JJ9t+zs2FzGl7t6qzvBNBuT/HTUCMERgiMERgiMERgiMERgiMERgiqXM2UGXZswADl32zUZGwvbrgew7SDyvq/SdVDG4XpG52fuHn83KaKTKaHRI+Ojr5iPLE6YkMdsTsXbUQSSaJjjUuNVgs0Z7rjjYdnSStj/3Vr/iNR/yNrbq8VbccrS7h6/hdDymXSNFSNQqKKUDsBj04AFgucknOmYdIkKiQpqOsRBix9J0rS70zUPqaB2NGjtEYgw5cP+4kDu+eSnw+QPrJok6cFzDxevLhVIH5QlHUHt2ARSP6r7VsccH/AEHEsOdrxXv+3qrv10ZsQaJFnY3DnSW1gklSKYsFs+mvTLpGoaRpkXVtdEwuic6sczcrx5j3HoaX4bBwb1mmrUcV4kCEC+pGUNQbT1CwJSPV+lNKtI7dwidjqxXwWGAzSSf2249tuOgA3k8lJPITRrd6ncv8tz5nTM79FClI4QB9J8QxMCmXj2HzBnahqqhj0MezOlFcRprlB/8AI7z2UA3aqg7EZLR68fsFK4xyTmQyHLZnqxk1JDma29pI3RAyup3rz7isTP2Rh7GIZHDQiv3WrcU/R1xwV6y6FVVSxYhQCx7kgbk/fvjqKsqnzLw0wSjNw7KzBZkHYljQevqaB9iVban1cnaeHq0zN1GvMce0eYqOCs4d98h7vnNY5LKiab0t6ZY1dio0kRjst/MGdmbfbYNVEXitgYBK7raN8z9rLeZ+UW3q4RRhQFUBVAAAAoADsAPAx31TWWCIwRGCIwRGCIwRGCIwRGCIwRGCLF0BBBAIIog9iD4OCLlmd4d+FmmgzEbzQOyvl36LTAqqBREwVW9aaaBO7CjZN485tTZ87pWyYYcrGm+vK110MLOwNLZFf+Vsq0WViRl0UDSfwKWJRNthpUhaGwqsd3DteyJrZDVwAqeapSEFxLdE2xMtFC4txNMumt7NsFVF+Z2NkKtkC6BO5AABJIAOI5pmQsMjzQBbMaXnKNVQeZuMxyzxlFePMIjXG1epV/MjktSQyq6MnfbqMCPUL4eOxUOIgbPGf2upzvYjvF1chiex5Y7eP4SDiaZZJpAlvD+TqAbqEnMzBZIlBNC44kQCwF1H64iY7+rF0lgC5xt/sFQfEknitqHK7LrYeNl0fgXMrSzmCaHouULxkPrV1UgMCdK6XXUpK7ijsTRrsYPaEOLr0dbcfXsVWWB8VMyseLqhRgionOWXYZsSTKz5cwKiUrOEkDuXsKDRdSlHzoI9geNtmLFPY36eu+oB4+yt4R0YJzpzyVwhoYmeS+rMzOQRuiF3aOL+6HN/1mbxWOhhIOhhaw60Fe2gCglfneSrFiyo0YIjBEYIjBEYIjBEYIjBEYIjBEYIjBEYIjBEYIq5znl2IhkAJWOQ66/SGRl17b7EgE+ASewOOZteB82FIYKkUNONFZwrwyQEqiZXIwoajmM0zQiGNiRIyRgeAgsj9RPdiALuhjzMbcRiXhoZRtcxoDr8sBu8V0HFkYrW9KBYZrhUUC65mIgaOKA6ong0dI3FJbUb1E7j5bTwCcXp8JiWtqxpzAudxrm1HhuOt+xQRyxk0cbUA8NE+5UMcuZhED9ZYNbySh+oBqRlCs9kamL2F8BewAGJdiYeYTOle3KKU0pw0HcsYx7MgaDVdDx6Zc5GCIwRGCIwRGCIwRGCIwRGCIwRGCIwRGCIwRGCIwRGCIwRGCIwReAYIvcEXiqBsBQwRe4IjBEYIjBEYIjBEYIjBEYIjBEYIjBEqznMuUiMiyZmJGirqKzgFdVVY7i7FYmbh5XULWm+ixmCDzJlOis/4mHou2hZNY0lt/SDffY7d9jh9PLmLMpqN1EzDVZ/9oMrplf8RFohbRI5caUb+Em6B3qvfbGOgkqBlNTolQtGW5syUkbyJmoWSOtbBx6bNAt7AnazjZ2GmaQC01PJMwUufi8CQid5o1hIBEpYBCG+Uhu2940ETy7IBfglQq/wziATNZuWXiEUkCqrCGwOgDW7H2P198WHsrGxrYyDx4rAN9U2XmrJGRIhmoTJIFKL1BbagCtb+QRQ82KxF9NNlLspoOSzmC3cY4/lsrX4ieOLV8odgCa70O5xrHBJL+xpKEgapG+e6vEcq8XEIug8JP4QEEzbTfmKe9Dbt/uzicMywODozWv7uGlvnFY36pk3OOQEnSObg6l6dPUXvdVd0De1Yj+kny5shp2LOYKbxXjWXywU5ieOHVsvUcLdd6s74jjifJ+wEoSAq5wLPSSFj+KCr/pKZQGpuqgVisKE9tvUNPhTi1MxrbZf7R3HiVqD6p1JzTk1m6BzUIm1BenrF6iaC/2r2rviAYaYtz5TTjRbZgseIc25KCQxS5qFJBsUZxY/tfw/vgzCzPGZrSR2IXBVT4i8YlTO8IEEzLHNP6wj+mRdcNXRphRP88XcFE0wzF4uB4aqN5uFcOKcy5TLOEnzMUTkWFdwDXuR4H1OKMeHlkFWNJCkLgFIzPF4I2RXmjUyAsgZgNQUWSu+4A3vGjYnuBIGiVChxc15JgCM1DRRnH5g+VSQzd/lBUi/piQ4aYatPDRMwUnhfG8vmEaSCaORF2ZlYEL539tt98aSQyRmjxQoCCo/DuaslPJ0oc1DJJ4VXBJ+2/q/bG78NMwZnNIHYgcCnGIFlGCIwRGCLkfCeHQTczZ4TIkmmFWRHUML0QgmjtYBP8zjtSSPZs+PKaX+6iABeVz/AJg9EHE4o9oY+Kp01HyjbNg6f7qoP2GOnDd8bjqWX/7fyo3e/wB1euf+BZfLy8HykcaplpMyDKoGzkGFQXP6jpZhZ9zjnYOZ72zSE1cBbz0UjgBQI504JF/pvL5eBUiGaykkcqoAoIKSgMQNttIP9we2GFmf9I57zXKQR5fO9HDrUCR8NzxzmU4bwpr6i5x0nXawkPqII9tDkD/wz7YsPYIZJMQNMop2n8jzWtagNU7i3/vHMX/gp/0xFH+zD9pWTvUDmjg0EPL+QzEUapOZI2MoA1kssjG27kWBQ8UMS4eZ78a9jjUXt4LBHVBVn5fycWa5g4h+LVZHiRRDHIAwC0oJCkV2IP8AfJ83ipM90eCj6OwOpC3F3Gq84+seX5kyOlQkUeSkbSgoABM2TQH77YQl0mAkrclw/wDVDZwSTmeY5vhM2bjyOTy+WLkq5JOYJ6wXUNKAAlrBs+/fvixA3osSI3PcXcN2natTcVorzyIOpmHkkpnXI5JUJ3IR42ZyPPqe799IxzsX1WBrdMzvEH7LduqXcMy6RtCkdBF45OAAKA/IntQPABsftiWRxcCXa9GPULA90m4XkP8AQs4jzuWizGWnzAMOe0q0qOa0h79W2kNt29RBbsLEkn1jM0Ti1wF27qfLfZYAym638Xzv4+HiUmXyOTEMfVWTMzG5XZIyS6BUJBA0kWfb6gaxM6B8bXvNTSgGlzvv4rBuCQFXMnIWh5bLEn/WJRv7DNIAP2AAxbcAHYmnAf8AiVr/ALUx4Dlsxmp+LBcpl8y7zvFI00ul41t1VVGklQK2Ir5R/CKhmcyJkXWLQACKCx+fNVsBUlaOLcvSoeBZLO7kSzRsFa7QyR0ur20nT9tsZjnaenli4A99ChGgKb8d4Fl/+0WRy3RjEAyxPRCjRt+Ibdex9W/1xFDNJ9C99b1137ghAzgKscyx/hn45Flx047y4KpsAGkUkCuw9RFdqNYtQHpBA59z1lg2qnnxI4ZBluGcMmyiIsqywmORAAzXEX1Ej5iWCtZ8n64r4GR8k8rZTahqO+nosuAAFF2pe2+OCpl7giMERgi4/l+Ax5vj/EkkMiFY42SSJyjodEQJVh7qSCPY47bp3RYKMjnY3G9RUq4q2yfDPInJjJ1II+r1iwf1s+krbMRvse1YpDaMwl6S1aU5UW2QUonnMnLeXz0PRzCllBBVgaZSPKnwf8MQQYh8LszCti0EUUDl3kjLZSZp1Ms05XT1Z5DIwX2HYD/PEk2MklbkNAOAFFgNARwzkbKwZ2TPIH60mskEjSC5tiBWxO/nycJMbK+IRHQeyBorVeZjkbLO+ccmS86oWX1DsKrT6du31wGMkAYLdXRMoXvE+RstPkosk5k6MJUrTAN6QwFmt9mPjCPGSMlMopUplFKLDmPkPK5uVZ26sU6gATQvocgChZojttdXW11jMONliaWChHAiqFoK8yvIOVSeCcmV3giaJdb6gyv1dWuxbE9VvPtg7GyFjmWAJr4U08EyhQF+FeSCPFqzBiaysRmJSMk3qRe2rxbX3/fEn+pzVDrV40uVjIE5l5TiqLpyzwvFCsIkjcBmjXsr2pDV3BqwSaq8QDEuvUAgmtDx5LOVZZLlPLxCNU1gRZg5hQWv1mNkNk2WBDE7myd7xh2Je4kneKedUyhJ8n8MMmjxsz5iVYmDRwyTFo1I7UtDt7dve8Tu2jKQQAATqQLrAYFtl+G2TMsr3OqzMWkgWZhEzHfUVHffeia+lbYwNoShoFraGl0yBbIvh5lFXJoDLWSdnh9Y7tIJDq9O41D6bYwcfKS826+vhRZyBZcZ5By087ZgPPl5XFO2XlMeuv4tj7eKxiLGyMZkoCOYqhYK1W5uSMsWybXLeSJMVvdlmDEuSCW3H0xqMZIA8W62v4TKFKzXK8Emeizza+tEhRab00Q43Fbn1nz7Y1biXthMI0N/T7JlFarR/wBi8qZs1K6s5zihZkY+kgVWkAAqdhvd42+rkDWtFsuiZQlvDPhnk4ZY5CZ5eibhjllLJGbB9K0K3AP7DEj9ozOaW2FdSBcrAYFdMUVujB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data:image/jpeg;base64,/9j/4AAQSkZJRgABAQAAAQABAAD/2wCEAAkGBxQTEhUUExQWFRUWFhsZGBUYGCAcHBwgHBkaHhwaHB4gHSggGx4mHR4eITMiJSktLi4yHh8zODMsNygvLisBCgoKDg0OGxAQGzQmICQ0LCwyLTQsLCwwNTQsNCwsLDUvLzQsLDQ0LCwsLCwsLCwsLCwsLCwsLCwsLCwsLCwsLP/AABEIAQgAvwMBEQACEQEDEQH/xAAcAAACAgMBAQAAAAAAAAAAAAAABQQGAgMHAQj/xABHEAACAgAEBQIEBAIGBwUJAAABAgMRAAQSIQUGEzFBIlEHMmFxFCNCgVKRM2JygqGxFSRDU5KywRZjc6LxJTQ1RHSTo+Hw/8QAGwEBAAIDAQEAAAAAAAAAAAAAAAMEAQIFBgf/xAA+EQABAwIDBAkDAwMDBAIDAAABAAIDESEEEjEFQVFhEyJxgZGhscHwFNHhBjLxI0JyFVKCM6KywmLSJDQ1/9oADAMBAAIRAxEAPwDuOCIwRGCKm8U58Vcv1oIi7I9SQyXG6qLDGqNlTVj9IJJqsRvkyg0uRuUUkoaCRcjcmvK/NeXzykxNTqPVE2zL47eRfkf4HbCORrxUJFK2QVakPOPNMkEhOVzeSYxipMpM6rIKuyvrBJoj0mvcE3WMvJAqFmRzmirad62cmfEeDOsInHRmYWgLWknvob386Tv96NaRTB9tDwWkM4ktoRuXvxObMQRx53KuyvA1Oo3V0cgUy9mpgo8UGYgjvjaVzmtzDcszuc1mZu5MuSebo+IRFlpZUrqR3dX2ZT5U0fqKIOEcgeKhZilEjajwTU8XiGY/DFql0BwpFalJYek9iRpNjuO+N6itFJmFab1PxlZUKPikbZhsupuRIxI4HZQxIUE+5omvbfyLIt+czSRI0kjBUUWWPYf/AN7YIs4ZVdQykMrAFWBsEEWCD5BGCKHxjjUGVVXzEixqzBFJvcnwAN/qfYAk7DGCaLBIGqoPF/iM68RigRahWbpSVTmQltJIqzSr66G/cHtWIHT0kyePsqz8TSXIBpr7K4TczxgE9OU0L7KP83GNvqI+K2OKi4+qU8x8bLsISFSFooXa92cyu6iKlNAWoB+bVqI7Ak64h5aKDetcVI5oyt1PsteX47PHDlVUKi9Zo3nzLDT00eQaUqTW8pRbBogBWLHErHdQEqaN3UBcVZM9zBlooZZ3mj6UPzsGDUaBC7fqIZaXudS13GN1Ip+XnWRFdGDowDKymwQRYII2II84ItmCIwRGCIwRLeYszPHl5Hy0XVmCnQm3etjRIuvawT74Iqe3PcUyrDJKIWcC3il0yxmg1mNlOkr3ZGJ2vY0RiESmtHCirtmNaObRR+O8IJj6j5hJ2ddCSRFEkk3DKAK0uRV6melGogqCcYfG8moKxJFISCDp81CouY4fJkcxHLlZssstqEjXMmVmY0qowCNWobMGbSP4yACsbYi14o4V4KJsJY8UcAeHynzhvZfFLi0eYECPNlnnQ/mLl0JKmiDUzGmSyPRQN771WNsQat6tKrbFmrKNIqqbwzhc2Zl6GXQtNQNOWicbEhySPYbE0cV4oH1zaeB+yqw4aSuatOyh+1Fbs5nGZJcvm1fLsiFMxMVM/wBNSzCRivcWGG1keDiVwe11zXlX2UzhI11zXlX2SBVfLl5IWVo3RrjeopHFggvG4DE6kr02rFfuMQsHRu1tp2dnrxUMY6J2ttNdByPLXju3rPmDjwneGaKRiUAVVttaUWYDWfPqIG+zLQJGmsSkkCp03/OHoVrOXECpuN/v3U8CrBwnnucSSZl2Lv8AhRAo2COQ+qKR1u9aXLq7AgqNiaxYjxP9MudqPg8Vaixf9Iufq3X28U4+EGeAbiE8zs3oikkkbcnScwXY0PatgOwAA2Awwjy/MXa1TBSOkzF2tfaysPM3GYc3FljlpBKpzNNpcqV/1adgCNmUmhVjaww7A4kmcDGSPl1NiHAxEj5dV7hXMWchzMOW06Yo5ZWZECuZo2DsG1OwMYD7V3sgavfVkzQ0VUceIaGCunyyTc+8+HOIct0FRBJdm5H/AC2NsuyhQRt+okMe14hmxOYFrR4qDEYsOaWNHeTS+5VTlqfLLmFM7MNAUxKDpXWzBrY9wosb+AGxCxpoT59llBG05SfPkLfO0K18w83JCQqPHOWoysTcdA/0SgMAARqBs3RFkkjGW1BBostqCDlry996rK8wSgSmHQWmm61FiArLKWKit2HqC/N4G++4yjMTIPh+V0QzjOTKCPPUc/HTirRy7zPEwUTsEzJ1PpZHYajselXpF3sq7+o3ZJJ2u8dQ1C2oZB/TNW/NydRROyS5dWRMnICs5moqDI2tpI1djJrYnSoIKlmDD5Ke5DmDesr+HzhnXTOHm/pFI4ipRVCx5YIzMEUUpkdQdDmr3AAFiiRqxoZzWwsoziTmsOr4Jxwzm3qTBXCxgRsZYyrMY2UFixkTUgUqOz6D27nbEzHh4srEcjXioVoy8utQ2llvwwo/Sx4vvR396O2N1ItmCLGRqBO5oXQ7/tgi5lxHmd8+rKkwy0SrqkQK+tlOrfqhk9I0kHp6hYI1EbGrJM4aDVU5sQ9tg3VUnN5lcnBIFtQzWuXdwaAIBakJaNbOyWCCN2AsYiPWKgPWIPmlvDuA5nOM8kGXeR3la3CqFGlipJd6UnayNVk7++IRHLJThQctVA2KeWnCg5a3+clsyXKmbaTMLIrAQuscrKpfRbKKUKDqYhw22wALEeDJ9Ma0ppftKl+jIIFLNv2nh87Kq4Hlxos0vQyM8jhNenQqQgkjpjqvQBRV1MFs6n86RU/QuyADU6lWfp3ZA0WJ1KtHCeSAsMj5qTpO/qcQMFRFG7a3YEzFqBdn2OlRQA3mbGGiinZCGilVSM5CoZoYI1eFyqwmZaMuzEhkWQegKDpLIoC36aHqrPDQatOiqSBoNWk0Hl30TN+TTnIDK08SiHVplK/lFRuYxRA0rW8tdwaHcYw2DpG8PX5yWG4bpWmtvXt/C5/xvKtA4jnKIx3CNu1eDpDB1DDcB1DEHcYqnDSR7u8FUjg5ozZteYP3C0jhGaY3HFM6kD5YpGv9wlbrtZvsDvjAc2lDbvA99xup48NMRTIfTn5EV3LqnwkiOVy8rSw5hZpGFo0ZHpWyu7Ut27f4YsxYiCIGrgunhsI+MG2v8Ks8Z5SkGeeaDLy9FiSCAisokDLJGtN2AZq8UV9iTFJios9WOse358Kilwk+erBY6io1+AeanZ2N4mlzIjzDZgBliV4JGUKWj0gaAUXSAw9ySSbxgSscMoI8QoXYWcDLlsqBxHhMx9cikLRCtqDVuNyV9IckD0sR/hjcMcxtQK1uaX+9u5VzDJCKlta3P232HYpeZ4CXh/EQI8iwUZ4pFDaAQalWQbshpjTbpW+pacS5A9hLAR4qXow+MuYC0nXXyHDsv6KFZF61AvcGw3b9Pyitvv59sULH9p9vcrm2NMp9u/UrR0yGYaGEahbOm1XWSFRjRXeiFruLHjEwa50ecX+a/eu+6nDXOj6QX4n3+9d996mZSd4m1ISDRoEWD7iiPUD5Vhv9RjRkha4Ob87fngVGyUscHNPb+flOQKtXOkbNBlp0VFyxtE6blVZlSIrrQkaZdXXoncULPvfxLiYw5htyXTxjyYg6M24j5pXVauVc/KQxectBA0f5LKOsS7dMLHIw9J1sgJbwx9Q74igDXgl+o4b1Dhg2RpMguOGhCac+8ZzSgQRK2VyxUIpjlOpiLJtvDbmwN2okl+y5lxRFMmnzyWZsYQAY9By+WVX5U4zxDKSqsEryqzBY4GJYMWPZhsB9xXjcYxHiXPIDdd/D58usRYx0jg1mu+undf5zX0Fy9nJ5YVfMwHLy2QYy6v8AZrUkC/a7GL4rS66YrS6RfEvm38Blvy2/1iQgRrWo1qGtyOwAHk7WRjWR+VtVpK/I2tb7qrhPFOMTTyGWZ3LsjFn7+lew0jSo3WwAK2JoE45pkeTUmtxy+c1yTK9xqXVuBwHvxv8AZWjiXI+ciypzTzQzppSQMGdnbW6+kKVCgAMaIPgUovazNhjIcxdu0VqfBulOcu3WC7fwPhq5bLxQJemNAu/c0NyfqTZP3xcApYK+ABYKdgsowRRuJNEIn6+jpFSH11pKnYhr2IN1Xm8EVM4zFG6xmKNcvl4Q1GT8qL1afX0l0uQACvqePZmsMDjnTY6IHIwZj5KT6bMOtols2cjeMRg5nNounTHCoghAWiulh01ZAQNtb9h3xz5tpyA9Z4b5n3PorTcODoCVjA0yEiHL5PKluxNyOfckKsdnb+I45smPjdc5neQ8b+isNw7hwHzuWySLNtWvPMniooYlBJ/trIftviv/AKgCaMiB7ST6UUn03F3p+VjPlCqlpM5mdIFljIq/8qLjQY+Vxo1or2fclbDCtNrlL+CkZhCy5nNowJtTOSQL2NEHuK8d7HjE2IxU8LqENI45VLNs8wuyvqDrr87O1MPwOYDAJxCfU24RhC/muxiDf44w3HONP6bTXhXfbjqq5gA/uPl9lhmPxhFSLk82v8MkbRN58/mKf+EYkj2jBWtHN5g1/wDr6rV2GfyPzvW7L8d6e0ozOUHnWRPlyK7X6xGn7R46cO0Xn/pyB3I2PnSvcSqz8PT9zaJZneUcs7JKVfo7tryZDpurDV0jqZV3G0bOD/Co3xbZPBI4iQZSbHh/K50uzozVwGvBXjlblnIxwfkJHKkiKjuQG6gQmgwrTYN2KG/ffHVaABZZawNFAqhl/hS4z2p3jfJ9Uyaf19yyxlNGgICdNg9hsB4hGHaJM/kq4wjBL0nkmmY5B/E5WbLSqmWAzZlyzREvpUBQCwat2UG17b9tsS5G0y0sp+jbly0sp+b5BgRP9WRVqB4mQ2eoKDRmyfS6yojB69/pWQxo0CCNo0GqqfCslLncmjyQymErpdWQerTs3oDl7DC1ZKZSOxrFToHi4VH6d7aub88v5VM45y5LkypYvolGuO1pgNW6HUt61BA3B7qQO4xBOzI4OIse66r4mPo3NcW2Pdf28l13k/nnKzIkJLQuqAASvqDBR3EpPqNeWpjvti7FiGSWGvBdCHFxymjTfgq58TMjlXzGllePMO0f+tO9qvhI44y3qu27KFFSNZKkYThpbQiqYkNLaEV+X+b1WuTeRjnJJA0hi6ZSOVP1hNM26gqRZcABia2fY0LrQQB7etuNfRVMNhmvZ19zq+i7Vy/ws5fLRQM/V6a6dZULYB9Ow2FCh+2L4FBRdNooKBMsZWUYIjBFT+fpZI2y8loIgxUs4sRyNXTkK7attSDcBS4O/jn7Tz9AS0VpqOPzXmrGGbmkDeKSfhYzcsjHMSINQZiHIIH6FFJGSL+UC8eOdiJZTkJyg2poNRqeG+prRdURtYK0r69y2RZhpoWKjQ26hrsXVg3+/wDgfbEu0MAcDiOifRwFKkVpfjXQ8rWuq+GxX1eHL46tJrSo03abwq9HwCU7aQm+7Fh/xCrJPkXX7YHFMF615LzkWwsY6UPkcBfWpJ7reqd5/MwNoVsyisp9NSLrHcdtze58XibZuKxmDf00LK1BbcEgCtd2l7+K9FjsNBimdHIaUINjQ1C9z8cEqiORWcD5SEcm+1qdN3XnFNkWJicS0fY/hXo8QGEOa6hS3gXDooPU2ppbNOY32HYAenbbv9z4xPifqJbBpDeCnxO0DiDV5sN275/CYTSZfqiRpQhAGzFRZAIHzAGtz/P+cseIxTMG/BhnUcak5STUU32FCQNxIHFcl+GgfiW4ku6zRQXoKGu7jdReOZVptLRkSoBvGGBF38ws0T439tvOKeHkEdWusePsq22MJiMSxvQO01FaV4eHNZ8vwzKW1hghGwZro34FmhV328Y1xLoyLarGxosbGHDE1palTU895totkUKuzyZVzl5B6jt6ZL2uSPYPdd9nAGxHnoyx4nAhnTt6jhUAkE0toRob1ppTUFWopoMSXCI3aaG2/wB+1TuG8d6cya4minkkRHjQFknDMqmRCBuUB1HUAwVSDtRx1dmYjM6kZq3eN4+crHtUGIjyjraroeO8qaMERgiMESfmzgsGbyzRZg6U2Ie6KMOzA+Pb62R5xq5ocKFauYHChXP+UORZIeIAyBMxlljZuoBS6z6dJRrs/PsC1UCaLACvDhhG/MqkGDET82tqD55dnnH5ghXMF5WVn6oncMASQCNEC2Pk1Jt4sirJxqS50hpuIC1Jc+U00BAXS+X+X4cmjJAGAZizF3Z2JJJrUxJoWdvqT3Ju2ABorwAGia4ysowRGCIwRKOauBDO5Z4C5j1EEOADRU2DR7i/GNXsD25Sp8PO6CQSM1C55wRfwofL1H1YpCs0l6YtRAZfURbMYyp0KCR2Ndz5HHYCT6glx6opTfbs7da0qutJtA4gmRwuUzSTV3Mr7n+jjES/v1Tq/dcUyzCx6mvfX0t4laZpXaW+c17+BQ94Izv3kZpj/wCeq/bGPr2M/wCmPRvpVPp3H9x90o4nx6USLBlWWP1BSyRruSaoAgilHc/ftWLUUriwySjnv++/d+VqYm6BNs20pYVNIBqC7GrNhm7DYBAf3Ye28+FBbgZMVN/iwc+POnsVRnkrjI8NF/k48uHf7hbVicEsJZTRsqZGI0kVtZ7g7/8ArifCR/WbPc6If1mG+lxrppcWFtQq2KxDsJj2tlP9J4tyPb2+R5Kq5/i+ey8tNmJJFB1BdENSJ9D09mrbvVj2OK0UzJWVDQPGx8dPbmus6GnwJ7DEk6rMEglDC1cx9OTf/vF3U+PlvasVHY5zCY5W6c6jwNfVbCAEZmlbElEe2qWGtvzLmj7b/mA9QDxchH2wDcPMasNDy6pvbTTuasVkZrcePzvWMb+gjSkLS3oniIkjcn5SrUAT/VYAner741xUUjcpcS8NtcmoHClTQDlbitoHxgmgArftPaKVr4rf8JcpmScxmJ7KyUkbMbJEbODpHhSd72vb2x6zZ8Aij6ooDQqLacuHky9CKG9Rc0FqXJ1sT2EDcujYvrlIwRGCIwRYTRBlKsAysCCpFggiiCPIrBFngiT8tcNMKSFhTSTyvXspkbpqPYBK29y3vjAAGiwABonGMrKMERgiMERgiMEVI4vwCWHMSzwxmdJmDMoI6kZpVOgMQGjNaiAQQboNdDi7V2W/FUfG643HQ/n5ZXMLiRFZw70rnzsLDTIxjJPySqYm2P8ADIBqH7EHHm24bGYOQSdHccsw9wrz3QzsLC6x4Gh9iqzxTjOsFIgiRg/0qDQzgebFaV+3zd/SNsegxG0DiIQySJubfatOzgfTRczCbKEEpkEji3cK27+Pkt3AcqUUzdMs9ARLVgBttbVZG3irC/2scvERBzmRukaGuu41BpTcefAbz2K99QaOcxhJbYClK9hO7mrLkom2Z9iBQBqxZti1bamO5A2FADtZh2pj2TBkEFo2WHM8T83k71Hs7BPhL5pryPueXADs+aKS1912Ydvb7H6H/wDfjFbZ2PfgphIy40I4j5opsfgWYyExP7jwPzVJuK5USr060MWJjZzQQ1ut/qF9lHcEVWm17ghhxuO6TDPAa4VcDY132476i1a8b8yPETYHB5cQwlzTQUvUbjXcN17qtcM4i2XZg4kMYZhJCjUQ10WUjckV2BAa779944cOzEZcUwOpavpvoR26KziDNPhw/Cvyk30/BoVeclLcSOXVgyhtYPpNi7B8j648vPl6Vwa2gqaDeL6dy6cVejbmNTQVPHmoJgaZ9GTiEpkNTEisuVOzGVq0l67abewLGm8dzZeDxUhq+oZurrypy8u9U8VLENNfmq6LwjJdCCKHUW6UaR6j3OhQtn6mrx65ctS8ERgiMERgiMERgiMERgiMERgiRcxcyrlZIIdOuXMFwi6wo9CFiSdzW1bA71jZrS40CimmbCwvdoFXebedGiyxepYGQhn0BX1p2YRSkFFYEjZwrEBtIumGxjLT1tFXbjGzsIicA7mq3yzzTl88xGXGZ6ikehs4ySt9VDTgSAeRq/bG+eLSiq/T48HMJBX5yorzw/jUimmLSqpp1ddMyX2NUNQ+hFkWQzdjkxBwqxax7Qkif0eJFOfz2SLm7mCfORNDkYGeFrWWZmRLo00YVyHX2JZQauhvqFeSGZ7aR25/N66H+o4WJ39Q17B78FSOG8GnmJaXpw5dN2kEhbXQ/SQFAUHfXZU12YXjyuKkiwcnRt679KbgefE8h4hd2GR2Jjz0LWnjr/HarR+PiGms29GgGIUoSdh6zHVk7fNjj9C81rGPOvhX2VrM3/cm3A+HzzmVevGrROAfyCQQyhlP9KN6NH7X5x2MDsnDYqASVcDpqN3cqk2KkiflsfnatnMHD58rAZerFI2pEROiy2zuqLZ6p0rZsmjQB2PbE02wcNEx0he6gBO7d3LVmNkcQ0AXSj/SRJIVy+klWMeXdgCNiNVkWDtQusef6AUqRSt7uA8qBXs/PyKSZvLGZpW6mt0jXSKVLYFrV1ZVaNmWtDMSpKsCRa128JHh3xiIDI46VNQew+2vaqj5JGOzG432oVnyBzTDBmDl5ss/qNmRoG1Qmv12trF5vbSbJ2JK9vBRSRgte0dtvNVMQ9jzVp7lfsxzMzjVCVhg2AllU6nvyiEjSL2Bayd/TVFuo2Koq6y4WI2llf0cIzH54qu8ycaXLQfiJ1zcyFgnU1abJ7aVLxgA13jSsb1ibalVXEePm6xdl8vIe6y5P5lmAjk6bxZKQMQM1OXmPs0CU8rjv6Sa7FaF3C7KT1QujB0sbazvBHHTzXQ8jxCOYHpsDprUu4ZbFgMpoqa33GNSCNVYZI14zNNQpWMLdGCIwRGCIwRGCIwRQ+KcLhzKdOeJJUu9LixdEX96J3wRc95m+GrzeiIqVUVA7SujQHUNwoUhqFnYqD2oG2O+YU0uqhw78wo7q8CK24V+6uEvKGVJDJH0XoeuFjGTQoagvpfb+MHGocRoppYY5RR4qouY5Fy8rRtO0swjZWVXKqoK3pP5aKTV9iaPkHGznl2qjgwkUJJYFO4i+Vnk6RmRZxYUo6iRT3IF3fuUII2FjEbZAHUBvwUs0DZWUeKhU7j/AARhPHFN02MoZmliLRtJHEV/LkQEhhbqDbEEatlvaltnaDoMKSyziaV+cgotn7KaMQKmrBehFbrRw6LrHrSbx3+RF+kKp9MhHZmatQJ+VdNAGyfEyu6IdG3X+4768OwaHia1tReoaM3WOm5Sc7nISJI3ZZOyPCCGY66AUrdi7Hfwb7YjjilBa9oI3g6C2+vJbOc24PgvOW+ZPw0hhKGUPZLagrh0EaaWViBqKlD3APzLYal9Js/Hsw8JDxatRS+tfKoPMaG4vzp4DI8U+U9/5C282819Yfhkj6b1HNrlZK9EqsihVe2ZnSgLGwbexWLGJ2lDNh3BgJB6ulO079Ao48O9kgruuovCc2iokTERyC16bMuskHdqv1avmsd7x5WeNznF4uOIBp8Gi6bHAANOq38U4aswH6ZF3SSt1P8A1U+VOxG2NIZjGeR1HH88DuWz2B3alnL2TneoYAgA1ExTSSmNCjBWiRNWnSr0ytp+VlobY91srHdIwsfdzaX4g3BPPcea8ztHAyOdVriGndXQ792nKy6BwLgCwhXmKzZncmdlAIv9Mf8AAgG1DvuTZJOOi5xcalYggZC3KwLZzHwBM2qB3kjMbF0ePTYYoyX6lYWAxo1YPY4wCRcLeSNsjcrtFB4fydHGADLKwCgUCEuu1soEhobbv2Axv0jqUFlX+iiLsz+seZr5LLhXAZMvmpZEZHhkCgBmcPEBuRZ1dUFiSLK6bPezjUuJ1U0cLIyS0UrTssrHjVSowRGCIwRGCIwRGCIwRGCIwRLuYM20cDGPaRqSM1dM50hiPIW9R+inEcsgjYXncstGY0VKyuRHTWDS8mlQCQCWtSAWJG4fVvq7g72Djw8cGKxE75YR1ga6ga1pruXac+JjA12hC950hmVMpK/9MctPASP968aSL22u4W7bWdvGPS7WjL8O0v3OaT6H1XOwrqPIG8Gi8aYRwakAKqgI320gDe/YDf8AbHjA0vlo7UldetG1CUT5FWHQzGgPI7vFKoI9RJalYm9QBIK7alB7iwLbZXNPSRVoAAQeGnhz3HnSsRaD1XdyZZSAsUkkiRZlBRmqzX9Ru+kmjvv70cV3vygsa4lpuPyOI+WUjRWhIupDZRQzSBVLkDcjyoIH+BPb3PviMSHKGk2W2UVql+YylRdIHXI7KzOe9l9QcgblQRQXwABYAsTtkq/ObAAgDupTtO88b0JstC21N69yvFCJZIpGjfQqsXQaaJJBVlLNRGxsH9QsDYk+AFjXsBFa2N/A0GvZu14Gv6xBTDgBP41OnvqlZ3/sDLhWP21mMfcjHY2E15nB3BpB73W+clUxpGTtPsoeb4jqzMiy/N1JBrv1R6dRQDb8saFNGxZVjvuca7SdiendM0kZCAOH5J1PIrOHEeQMO9XrlriRzGWikcaZCi9RD3V6Gofz3HuCD2OPWMeHjMFyyKGiaY2WEYIjBEYIjBEYIjBEYIjBEYIjBEYIqhxPiHVziKK6UIbcnvI3osfb1IPc9YVsDjkbSmq3o29/zlv7lZgbepWpmbLTdZRqjPzgd1v5v7poNfhhZ2JK8rDSmCYSt32cOI4jmPMWCsvbnZlPcrNm8tFmoNJOpHoqw7gggqw9mVgD9CMepIZKyhuCPEFc8EtPMLnnMXCZYIzDIuqBmWnUWuzg9NlvZG+XTe16V19h5bE7Mkw8nStuBW+/TU8CNa6HU5V0o8Q2RuU/Pxy9VpyebyyELqWLsBEWqMEUQAGA0MPC0p81tjkyRzvFaV57/wAjncc1aa5gtpyUyfiiWqRMkkkgJQBrFDu7EXSj38mh3OIWwOu54IA1t5dvtdbGQaN1Kzy+YKuI5NIYqWBW6b1AMRZ2osNt/mFHxjDmAtzt0rT7emvJZBINCvc1llCn1CJS2qRlpS1gD5v0k0AT39iMYY91dKndv8vbRHAdiUfhpJmCwRlSoaNQg+RGKknQaCudAoyaVW/1/q6uFwsspsC6tCTuqK6u4Cujak8t1aSRrdbfOH3810LlbgIyyeqjKwGogkgCydIJ3bckljuzEnbYD1eEwrcOzKLk6n5oBoBuC5kspkNUg43nfx0/Ri3y8ZqSX9LE7Mq+5r0X7O58Lq5+05g5zWD+01793hqedBxU2HbQE8fRSoeLCDMnUR03pXI20kLYLA+QLOobFdV/0YvGzpsnVOh+fg93FYmbW4Vxx21VRgiMERgiMERgiMERgiMERgiMESnmXMMsSqhKtLIseobEA7uQfB0BgD4JBxBiZDHE543LdjczgEmh4Wi9rB1WG29O2kKoqgAnoFC6Lb2xJ8yZCdfnw3V/KveLcSTLx63s76VRd2dvCiz32JsmgASSAMI4y80CE0CVy8TOXZhltEVHVmC++XQ922tbk/slRvb70DYZtJ+GGX91dG7/AMDx5DetPpxJfTiVGkzs2aBHSnzCMCC0hEULDf06CRrX66GBHk4glnx0t3yBnIa+XoXdyka2Fmja8/n2USbhasem0bQSgWmo6128xnVsBe4Uo32BF8+TpIOsTmadaW8ba8K1CsNLZLCx+fLUUvhWYJLJIAJF+YivV9boX4PbyNgbAqTtaKOZ+06fPnfqpWE6HVSOI51YYnlf5VF/fwAL2smh++I4onSvDG6lbPcGipSCCOXMKrydUNINSxQ7PpI29Rroqf4iVc7Wy/0Y6jY2h5ZCBbUu0r3a9lCBuB/caxdarjruGv49ezRPv9agRQgzCouwWJomKD6oRR+y6ji8zG40aPaabqUHoPZVzHCdx8VjLxxplP4mb/VtgTErRV2tczvrXxdaVokMAO83+qzSf0i3K/1/x+dhK1OGa3rA1HzVPsmU06YwAEJXSBVEeK/kfqCD2OKRBGqkqoOZ4EjszWw1/ML8WWGmt1IenB8EEitTXI2YgU+fKW/gLUtTzl7MUXy5N9JUZT/VfUAP2KNX00jxjv4CcyxdbUWVOZmV1k6xdUSMERgiMERgiMERgiMERgiMESzmLJNLAwjoyKVkjBNAsjBgpPgNWknwGOI5YxIwsO9bNOU1SN+JKcu0ynYIxAIIIIsaCKsMG9JWrBsVePLdE4PyO1V/MCKhUdZC4V2l0xQJ6G2pEQgtIfBplCjvegfNoctYnl6IUaKudu4k/L9u6oprG3Mb6BPuBcD6mmbMJQG8OWbcRi7EkgPzzE+qzem9t7Y1mjoqgGrjq7jyH/x9eygEhObs3D5vW/mjiSaosr1ikk77hDT6FDMw1DdNVBbG+5rfcbshnMEuIjZVsYudwJIA7SK1p3mydUua1x1UP/RehoxCI44w5d1rfVRAZK2DEFlYnuD9Mc+LHs6CVk4LnEANNbDjXssW03jmrLoOu0ssBqvcumrMtID6VQx/c2pJ/Ygj9sbTvEeAZA79xOfsFHAeIII7UaM0peNBb0WvmWDXGgPydQdQHsV0sK/dtIxN+n5hDiXOH7spy9tW+gqe5a4tuZgG6t/NZZjLq82iWLqIwZhqXUgoIBdjTq+ar3G9d2qMSNGzwY3hr2mhFaONc1xvoLV89G1ZKzHMKg6cFuyHE4crOmVLaFmBMSk+lWFAoP4Q1+kdrDAdwMXMDhsVi8K/EBuYRkAnfe9edN54EVtdQzlkbw3inHFOHa/WlCUCt+zj+B/cd6PdbsWCQa72Nkbld/HZ7jf4EGuLTUJHwrMtA4QA9M7KhvUun5oqF2yLbKBepAQPkUmSN5kqx/7x58+/fzvvKPblu3Qq1SSBVLMQFAssTQAAsknwKxim5YW/lnKN+ZmHBDTadKkUVjQHQGB8ks7kbEa6PbHpsHB0MQaddSqEj8zqp5i0o0YIjBEYIjBEYIjBEYIjBEYItM2bRTRYX7dz/Ib4jklZGKvNFkNLtFS+aJYourmUDhdJOYjMbdORQu77AlJAo+aqYCm7Ky8+d2GxBAa7rbjdTsD2aiyRcGyPWlVGUqkYWaVDvR/+XgPcHSAZGo/MAeznHED87nTdrW/+x79ByPJXCMoDO8+wTbnXmZMjAXO8jbRp7n3P0HfHR2RsuTaWJEDDQC7ncB9zoPHQFRSyiJuYr5/zXFppJ/xDOTLq1a/Yg7V7Ae2PscOzsNDhvpWMHR0pTjXWvEneTcrjOle5+cm6sLfEPNsArlSv6tI0Mw8jUDa37rR9qx5tv6G2UxxewGu6pzAHjQ2NODsw4q2dozEUJ9vnct83xFlEPShijh2pWWyVH0vz9TiCP9C4Q4n6jESukvUg0oe2lLchQbtFsdovDMjAAteS+IuZSLpuqTd7Z7sg+DRF/fG+K/Quz5cR00TnR8m0oCN4qDTs0WGbRlazKaHtWHDviJmol01G6j5dQPp9gKYWPvjfG/obZuKk6Srmk60IvzNQbnfSnE3usR7RmYKWKr3FuKy5mUyytqc/sAB2AHgDHpNn7Ow+AgGHw7aNHmd5J3k/jRVJZXSuzON11j4Xc7mesrmWuUD8qQ93AG6t7sB58jvuLPgP1T+n24Y/V4YUYf3DgTvHI8Nx0sbX8LiM3UdqrVzRlbUMCVsgM690YEdOWvOlwAfod9hjw7gQRI3Vu7iN48PxcroNP9p0K0cD4xLmnlWTLreXkCMjSUjOFVteyszLuCoIA3BNn5enh5MPC1st3E3HL8qu9r3Et0onsnHM3HbyRQPGoJcRuwcAbkqGSnP0JW/fF2PakbnUIIUJw7gFZMrmFkRZEYMjqGVh2IYWCPoRvjpqBbcERgiMERgiMERgiMERgiicVznRhklq9CFgPcgbL9yaH741c4NaXHQXWQCTQKm8EgDqQ0jGRNPU0uQTIyKzu+kgklie+wAFDHl5JukPSa5r/OxdBrMvV4LXxuU9HpyN6er6n2Fxx/mMWHb9PTP3J2vEMrsrSW6kUA5m35C3YKm/yi38p5crlxI4qScmd7FEa60qf7EYRP7uNpA1lGDRop4anvNStQS6/FcO5+5gOczbuDcaeiMeKH6v3O9+1e2PsP6b2V/p+CAcOu/rO7ToP+It21O9cjFS9I+2gsPnNVzHfVZN+XOAvnGkjiI6yoXSM/7TT8yqf4q3A80cVcTiW4cBz/21oTw4dyyBVKpYypKsCrAkEEUQR3BHg4sggioRY4ysJzw3lyWXLzZpvy8vCN5GHzOdljT+IliLPZRufANWXFsZK2EXcd3Abyfl1mhpVJsWlhbMtO0bq6EqysGVh3BBsH+eI5Y2SsMbxUEUI5FZBINQvo/lXjKZ7KJKQPUCsieAw2YfY9/sRj4jtXAOwGLfAd1weIOh9jzBXcieJGByr2WnOWz6M3yyt+EmPuy+rKyHbuysVJ93AxSiaMrouHXb2Gzh3H0qpHmtH9x9lZUaaaJGHT0TKC4OoFFYWdJF6zXp307m720nbqscRvC1uQpnwzlP4FYyK6LvGu9/l6i0JG5sdJk/lj0uHmbKwOBruPaNVRewtNCrXiZaIwRGCIwRGCIwRGCIwRVnnGQs0EX6SWlb69PTpU/33V/ugxxdu4gxYbINXGndqft3q5gmZpKnckOd0qNRIVmpA16d2NKCdtrPb748nhekdIGMJvw8/JdOXKG5nJfzAyysmWjIKM8eW99q6s4+v5CAX7k47OVwmGb+0F59G+Z8FTr1DTfb7+Sn/EPin4fITMDTMOmv3fbb7LZ/bHW/T+C+r2hGw6A5j2Nv5mg71DiH5IyV87Y+0riIwRMeXeLNlczDmE7xOGr3H6l/dbH74gxMAnidGd4WQaGq7vz58P4OJxDN5Uqk7oHV+yyqQCuv612b9jYqvIbP2pJg39DLdoNKbx2fZWHsDrhUPkP4UT5iUvnUaGGNiCh2eQg7geyX+rz49x19obbjiZlgNXHfuH55ePBRsjJN0w+OvFUjGX4dAAkca9RkUUB3Ea/sNR/cHEOwIXPL8S+5Nq+vssyn+0LkePSqFGCLpPwV4uVnkyxPpkXWo/rL3/cr/wAuPB/rjA5oo8U0Xacp7Dp4G3/JdDAvuWHt+fNyvHPORMilRsZomVT5EsX5kJH/AJzf9UY+cZ+jLZf9pv2Gx9vFdIDNVvEeY0SnPZ9Y+mUIkTMhZny/UJKa0UvSaqCliGojcs2JZ2PdW9KWr2aX1057lrGW8Kq28FzZjnjbsstRuvejuUP7Na/XXv2GMbAxJZMYNzrjtH3HoFvjo6sD+Cu2PWrlIwRGCIwRGCIwRGCIwRKOZ44BCZcw5iWLcSjuuogUBR1ajQ00bOmhdYr4rDxTxlkotr2c1JHI5jqt1SrldcvLIJFl6rKupAVAABtS4okMe67HayCBeOfszCYSJznQkk6Guo7qDXip8TLK4APFuSrnBZOvnRJdhYXn/fMyHp/8McbL9jjmyPzvlk4uyjsZ/IU4FGtbwFfFVz45ZwiPLReGZ3P90BR/zNj236FgBkmmO4BvjUn0Co451gFyibLOgUsrKGGpSQRqHuL7j6jH0Rr2urQ6LnLVjZYRgi+hPgXzB18k2XY2+Wah9Ueyv8jqX6ALjxW38L0c/SDR3qNfZWYnVFF0XN5lY0eRyFRFLMx8BRZP8scRjC9wa3U2UpNF8kcycXbN5qbMP3lcsAfA7Kv7KAP2x9Iw0AghbGNw/nxKpE1NUtxYWEYInXLM75XPQMylGWRbDAggNsbB3+VrxyNtQDF7NmY29WkjtbceYU+Hdllaea+gePpcOv8A3bLJfsFPr/8Ax6h++PiRGdhbxH8edF2x1XA8Fhl+GZaTIZfUyQdFyEdQq+uMvEwIqnDAOCvmyRuAR6P+niMGOlNA4C9aU039qpdaOU5dQSmfL/DomPV6yzshIGkaVRq8rZYNR8nse2+IsBs7DYf+pEcxO+oPhSy2nxEj+q63JWPHUVZGCIwRGCIwRGCIwRGCJHztDqyM5sAxoZVJFi4/WLHkErR+hOIcRG2SJzXaEFbscWuBCrEealyqSg5d5JWVwsys8nzbgUASqg1ey9hsxFnjbPnhw7cuS/EUFacakX7CR2K1O10hrXu/hQOXIcyplKxaQ/TCswZSqxxqukhwp+bWQQGG+OfQtYG77k3GpPKvLeFOaE1XP/jHI34yNGbVpgX+ZZr/AOmPpv6GhLMA95NS558gKLl49wMgA3BYfDrm2OE/hM8iy5KQ9pFDCJj+tb7LfcD7jcG+7tLAukHTQGkg4WqOH28Oyqx1LHRX/mH4MZaYa8lKYSRYVjrjPtR+YA+9t9scbDfqCaM5Zm18j9vRSGIblyvmTkXPZKzNCTGP9qnrT7kjdf7wGPQ4baWGxFmOvwNj87FE5hGql/Crj/4TiMTMajl/Kk+zkUf2bSb9rxHtfDdPhnAai47vwjDRy6v8c+P9DIiBTT5ltJ9wi0W/mdK/YnHnNg4bpcR0h0b6nT7qaV1BRcD4bw2bMOEgieVz+lFLH7muw+px7GWaOJuZ5AHNVwKrpXLXwVzElNnJFgX/AHa08n2J+VfvbfbHCxX6hiZaEZjx0H39FK2InVPOajw/gMITKxK+ddfQ8nrdB26pvZfoAACfFA4qYQYrab6yupGNQLA8v5rRZdlYLaric87O5d2LOzFmYmySTZJPvePVtY0NygW0ooV9DvxKV8utQ61lgFMNRvUnkBW/xrHwAMMTyxw/aSN2403kcN1V6F1HXB1UOJcwY7aHQ6ys6NqOkK6p1FZSoBtwzA6lr079wZC+J+DGGc0kjQ2G803ncaGxWKOEpkBAr3qw8iyNI00taVZIQFPzAjqMQxBIJp17WB7nHU2NhTBE4E1Ne7doq2LlzuCt2OuqqMERgiMERgiMERgiMEWMkYYFWAKkEEEWCD3BHkYIqfxRI4q/CyuzCaNGhUmVADIqyA+ljHpQk1qUCh4xzMXBhg1xsHdtPJTxvfUcExxwVcXCvjF/8RP/AISf5HH1n9Hf/wAwf5OXIxn/AFVR8eqVVfQPwJzObfKMJheXU1l2b5tr1KPdAex8Gxv48Xt9kDZhk/cf3cOXf/PbZiJoumnHBUq5Z8R+EcDXUcwywT96y9dQk7+qMArv7sB98eg2ZPtE06MZm/8Ay08ft4KF4YlueiyM2bh/0xLKsgy8XSRx042Qrep2VmIcvq1WVAO1sACZ43YmOF30TRSpqRc15VAtSlLHjbRa2J6y6vwbJ5eKJRlUjWIix0gNJ+tj5vvjz08kr3kykk81OAKWW/PNII3MQVpAp0KxpS1bAkdheNIw0uGfTeh5L5I5gnnfMytmtXXLnqau4I2qvAHYAbAAVtj6RhmxtiaIv20sqZrW6X4nWF9K8mn/AFDKf/Txf8gx8H2h/wDuTf5v/wDIrvx/sb2D0U6VpOqo/wBiVOoqAXDWKqzWmr8MbrGuHbAT/VJC1eX/ANqecFiiVD0iWBYliSdWqh8wO6mq2oUKoAVj0cIjDAI9FSdWt1PxKtUYIjBEYIjBEYIjBEYIlPNmYaPI5p1YqyZeVgw7rSMdQ+o74w6tLaoq/FGsTJHDEXPSOlVZVARNPpQFgCTt2v8ArEWL83DBJia0OnFXnPbHRZ5PjKS/0SSOKUn0hCAwsGpCrV38eDisGjiN446dlVITyXHvjKP/AGh94U/zbH1P9GOB2cQNznD0PuuXjRSTuWj4ccl/jpDLOenk4T+bITpDHvoBPbbufA+pGOxtPaH0zckd3nQe/wBlWY2uui6nxv4r8PyaCLKr1yg0qsXpiUAUBrIqq/hBGPPQbExWIOeXq143Ph96KYytFguW8yfFDP5u16nQjP6IbXb6veo/XcA+2PQ4bY2FgvTMeJv5aKJ0jionw24D+N4hFGw1Ip6st72qEEg/2mpf72JNp4n6bDOcNTYdp+2qwxuY0XVfjzwDq5RM0o9WXam/sOQP3ptP82x579P4nJMYjo71H4UsotVcW4DzJmsm2rLTPH5Kg2p+6m1P7jHqcRhIcQKStB9fFQhxGi6ny38bhsudhr/vYf8AMoT/AIg/tjz2K/Tu+B3cfv8AjvUom4qVz7wHK8Yi/F8OlSTMxr6kU00ijwymmVx4JG/b2qPZ+Jm2e/ocS0hh38D28OPijwHXC4cykGiKI2IOPWg10UC+isorQcPRmkKLBlFJ0gX6IrJJYH27AD7nx8JmeJsU9wH7nk+JP3XeplYOQULhk+ZVGE0/WDS9JQ6qGP5KM5AjVfSGYgm9q87YieP/AMUYoUA4XvcgUJJvyoth/wBTor9qsPJct5jNrRU6YXZbJFsZxak9wQoH0qq2F9XZEwlhJGlVWxTC11CrfjqqsjBEYIjBEYIjBEYIjBEs43xOOIBHUyGUMBGANwKDFr2CiwD9xscVsXi48LHnk/JUkUTpHUaq/wArcOhjeNNUpWMk5dJHDrH6CulToDmkLAai1C/YY52z8dhsRM7o2lrqePmrE8EkbBU1CV8v0mY0lrdsuEI+uXkZWP8AxS45DWFhkj3NefPTyarLjmyu4j0/lUn45ZKpMvMB8yshP9kgj/mP8sfRf0NOCyaHgQ7xsfQLmY5twVzjMcRleNI2kYxx/JHfpX3IUbWSSSe584902JjXF4Fzqd6oKLiRYRgi798BuAdLKPmmHrzDUv8AYQkD+bX/ACXHjf1Bic8wiGjfU/hWIm2quj8RySTRSRSC0kRkYfRhRxwo5HRvD26i6lIqKL5G4zw18tPLA/zROyHaro9x9CNx9CMfSoJWzRtkboRVUyKGih4lWFsy87RsHRmRlNhlJBH1BG4xq5rXCjhULKmQF81mV6jFmldQ7+TdAsfc1uT3O5OKmKkbhMI97bBrSR4W81swZnALv/M0hOU0aa6zpCFJ/S8gUn/7VtXjtj4Y0hlXV/aCe8C3mu7rQcVNycMByMLTFgZJHkiZPnuRnZdPg/lne9qG/bHZ6KCLANbiP2gCvby51VfM905LNaqTy7mYY5jHbmSUCmfTuEDEIAtVVu2439W/gQ7HnwpaY4ARvvqf44LbFslqHPp3K047apowRGCIwRGCIwRGCIwRV3nGIhEmA1dMlWA76XoWPswW/AGo+McnbOE6fD1Grb/fyv3K1hJcknbZVPiUh0xSU4eNhJpjDF6oqxUAajQY+Pp5x5jZznsn6nZX8ro4gAsutMUbQOkr0NDmVtJ1ApPqWQ6iSSA/5x37ADF6R9cR/mKd408qDvUDR/T7PQ/Krd8UeEfiMhJQtoSJV/u3q/8AKT/IY736Yxowu0WEmz+oe/T/ALgFWxLM8Z5XXz/j7GuMjBFN4Jwx8zmIoI/mlcKPpZ3J+gFn9sQzzNhjdI7QCqyBU0X0Nzhznl+D5ePLxAPMsYSKG/lCig0h7gbfdv5keKwWz5cfKZHWbWpP2+UCsucGCgVK5B+LsglMXEG1JIxKzAAdMk/KwHdPY91+o7dXaGwm5M+HFxu4/n19Y2S8Vo+PXAwJoc7HRSdQjstEFlFo1+dSdv7GN/0/iSWOgdq247N/gfVJReq5Rj0ahRgivPwj4IJ820ji44UN/UuCoH8ix/YY8h+ssd0GDELdZD5NufOg71cwceZ+Y7l0TnKYgpHHWqGMugJP9LLcGXB9wS0n8hj5dTMAw/3mh/xHWd7Lqi1+HqbBS00KyxiTUuXjECBiNiANQHvsEHvsRiDamLmmAY7TXTw9/FSYWJrKuHYt3LWQrNIWOtzZ1EUQkakC9u+uTc+dX0xPsYGXEgtFGtBJ7XW/jsK1xdGx31PsugY9cuUjBEYIjBEYIjBEYIjBFqzMCyIyMLV1KsPcEUR/LBFROBM8KaZUZpTJIsrqL/o30oau6aPS4UXsSa748tNhmwvMbdBp33/C6DZC8ZiveIw1FG0g21Mjg+EmalUj6HQp9t8VMS3M05dRcd2vuVLEaG++y3ct5vqQmNzqkhYwyXuTQGlj/bjKv/eI8YlcQ4B40cK/fwNQtdCRwXCueeXjks08dHpt6oz/AFT4+47fy98fY/09tYbRwYe49dvVd28exwv4jcuPiYejfbQ6fOSr+O8qyd8q8f8AwLvPGgafQUiZt1jLbNJXltNqB29Ru6o1MXhfqWiNx6tannTQdlbnsWwNLpVnM08rtJIxd3NszGySfJOLDGNY0NaKALC043WFYcjzTIMnLkprlgYaowT6onBtWQn9JOxX2JIo3dGTBNM7Z2WcNeY58+B+DbNair2Ly1XqrZobk+MYJAFSsr6D5A4GMjkh1KV2uWUnxt2P0VR/nj4vt3af+pY0yM/aOq3sG/8A5Gp7KDcu1DF0TKHXetWSuXMRuyn1ydZl39I0MIEIralUufAZT7i+Iw53ueNGjKP/AGPt2FTu6rQON/sok6dOOZWVZGVnAUGonLMdOojZnYkahRIY0B2JrzNP1AoaVoa6kfYDdpa9VLGR0en2+FXPkjhyxrK4JIZwqgmwqqBarfjWW/y7KAPR7FafpukIu468aWHzvVHGH+plG5WfHXVRGCIwRGCIwRGCIwRGCIwRKuJ8ESVi16Sa1CrVq+ViNiGHhlIPa7oVXnwrJrmx4hbskLVWeL8MVy2XEssjAesK1RrqGwdn6jaqOoKu49JOkEE0JYsNhruueFvYCyma579EpgL5aXqyUXVVjzOkUHQXozAHf0+okexkHqKjHCYRG7of7TdvI7x7eBtUq64Zm5941TDnLlqPP5fQSA49Ucnsf+qnHV2VtOXZuJE8dxo5vEfcag7jyJUMsbZWZT3L594pw2TLytFKpV1NEf8AUe4Pvj7NgsdBjIRPC6rT5cQeBG8LiSRujdlcrLl/hvnGUMekhI+VnN/4Aj/HHlpv17smN5YC53MNt5kHyV1uzZyK2Hek2b5XzcZfVBIRHWplXUBfY2Nq+uO/hdubPxTGOilb1tKmhtqKGl+SqvgkYSHDRL8jkpJnEcSM7t2VRZ/9Pri/PPHAwySuDWjebKMNLjQJpluUc5Jq0wMdLFSSQBYNGiTTb+RYxycT+pNl4YgSzgE0NLk30qACR30UzMLM+7WpbxDISQOUlRkYeGH+I9x9Rjp4TGQYuMS4d4c07wa/DyUT43MOVwoV0f4XckFmXN5haUUYkPk+HI/y/n7Y8F+q/wBRNkDsBhTUaPcPNg7f7juHV1Jp0MJhsv8AUf3D3+3irxzLxIEmIWyR6TMF7sSR0suPGp2Kkj2Kg7PePBOqAGt/c6w5Deewfc7lfaAbnQfAFo/7Psql5nUl/VK2gOEJAvbZmjUAKCrKQFshiScWoI8M6kZq2lgQaV7RcX9+Cje+QVdY8qKwZDk1QVZ5Q4A9JRSNq/SWkfSCPK0frjoM2LAD1iSOFgD20Ar4qE4x50orTl4FRQiAKqigBjrAACgVUmq2YyiMERgiMERgiMERgiMERgiicUznRiaSrIACj3ZiFVfpbEC/rjV7g1pcd11kCpokeWgEa1dncsx/Ux3Zj9zZx5SSR0jy52pXRa0NFAlGajMoUxupnjFox2WZDVg14Pp3A9J0sAVYBtZImvaWuFj4g/PEW10yx5aahRODcQEAKNYhU1TfNlz36bj/AHfkMNlBH6KIjbIS7JJ+7judz7fX/Kx2LRTM3T0+fLKZzJwCHNKjtGHeMh4yDuaIOm/IYeDt2xdwuOxOEzfTvy5gQeBra44jcdR2VCjcxj6ZhWijZmRjp0a7vf0kDcGtVjbejXf/ADHIwcDGF/1DerQ35205nTh6G3I8mmQ3qovG848NPGSCV0kA1f5kdb1sQNQB/rnFjZhBw8rXbi0jlUOB8bE/4hR4kddp7fb53o41mnhW0k06llB9KDcRO2qwoNrpLd/Bxa2PO7FYlsctwKWvxFtd+neo8TGI2VaspZSNOhxGiWpBUEClIAPsB6W2Pa96F458LY5IpXSNLpDQg1O83I4nWteVqqw5xa5oBoNPsoHDeBRz5lDNWYaMM+tR+WpKxCmGogMzBnC7gbnvuelg8fi4MPJHA4xsfQEf3GmbQ00oQCdTYdleRjC4F1yPDd8orLxnioiBiiK9XTe/yxL/AL2T2A3oWCxFbAMy1urEwEi2gG8ngPc7u2gK7ykGSyDuyApIIy1gspttR9csh2p3siv0qT21flzRMy1keeufLgB2evnq91eqNPnz5a7YiWVu5fYozw/oADx/QEkMg/qg0R7aqFBRj0OzpzJHldqPgVKdmV1RvTvHQUKMERgiMERgiMERgiMERgiMESrmWB3h/LBYpIjlB3YI4YgfXawPJFbXiHERmSJzW6lbMNHAlI5s/E6pu3Tl9IkXUoBugrMKaNidhdbjTsaB8wGOBPEblfqCs5cvFH+axCBAWZiaUCjZa9h5N7dz7m8BzndUXqs0AulqN+NcnKxvabfim9EWx/ozfrlHc0Frewy2Di3Hs12IZ16ZfmnztUZn6M21W2fhc2XUEoQv6jlySovuSlA9/IU1uSRiCfZWMiBMTs48/Ovke5SMxML/ANwotMk1LrtpLrT6rvUQBpshRZI32GOHmlncIyfZXaMjGYJWAz5oCRT6L9QHoU1tGp7ue7M1AWsYHbe5M1kGHLGHrGleNPbdTfqeyJhMkmYiw0TDieWMiUtawQyX2seG/qsLU/RjijhpuhkDjpv7PlxzU0rM7aJZwYqyCNgTGwJiYm29BCtE7A31YmAXVe9BgSdVX8bGYniaI07OY1HJwvTdcU0UEDswyO+fkKVmofVHCDmZWeykSzFL00Tbl0uruixJF7GjjfBHF4txEZaKakgfY+QWJhFEKuqmI5XzEQ6pEThfV+FQGgR3bX/tZPPqXwKF7ns/6QWMzB2Z+8n24e/ECyp/VZjSlB81TPh+fSZNaH7g9wfY/X/D2xzHNINCp1Gz+cJdYoz6i2/7UdP08aj4BA2LriRrbZj8+bvwVqTuTTgKl5C4/o0Qxhv42LLqI/qrpq/JJ9t+zs2FzGl7t6qzvBNBuT/HTUCMERgiMERgiMERgiMERgiMERgiqXM2UGXZswADl32zUZGwvbrgew7SDyvq/SdVDG4XpG52fuHn83KaKTKaHRI+Ojr5iPLE6YkMdsTsXbUQSSaJjjUuNVgs0Z7rjjYdnSStj/3Vr/iNR/yNrbq8VbccrS7h6/hdDymXSNFSNQqKKUDsBj04AFgucknOmYdIkKiQpqOsRBix9J0rS70zUPqaB2NGjtEYgw5cP+4kDu+eSnw+QPrJok6cFzDxevLhVIH5QlHUHt2ARSP6r7VsccH/AEHEsOdrxXv+3qrv10ZsQaJFnY3DnSW1gklSKYsFs+mvTLpGoaRpkXVtdEwuic6sczcrx5j3HoaX4bBwb1mmrUcV4kCEC+pGUNQbT1CwJSPV+lNKtI7dwidjqxXwWGAzSSf2249tuOgA3k8lJPITRrd6ncv8tz5nTM79FClI4QB9J8QxMCmXj2HzBnahqqhj0MezOlFcRprlB/8AI7z2UA3aqg7EZLR68fsFK4xyTmQyHLZnqxk1JDma29pI3RAyup3rz7isTP2Rh7GIZHDQiv3WrcU/R1xwV6y6FVVSxYhQCx7kgbk/fvjqKsqnzLw0wSjNw7KzBZkHYljQevqaB9iVban1cnaeHq0zN1GvMce0eYqOCs4d98h7vnNY5LKiab0t6ZY1dio0kRjst/MGdmbfbYNVEXitgYBK7raN8z9rLeZ+UW3q4RRhQFUBVAAAAoADsAPAx31TWWCIwRGCIwRGCIwRGCIwRGCIwRGCLF0BBBAIIog9iD4OCLlmd4d+FmmgzEbzQOyvl36LTAqqBREwVW9aaaBO7CjZN485tTZ87pWyYYcrGm+vK110MLOwNLZFf+Vsq0WViRl0UDSfwKWJRNthpUhaGwqsd3DteyJrZDVwAqeapSEFxLdE2xMtFC4txNMumt7NsFVF+Z2NkKtkC6BO5AABJIAOI5pmQsMjzQBbMaXnKNVQeZuMxyzxlFePMIjXG1epV/MjktSQyq6MnfbqMCPUL4eOxUOIgbPGf2upzvYjvF1chiex5Y7eP4SDiaZZJpAlvD+TqAbqEnMzBZIlBNC44kQCwF1H64iY7+rF0lgC5xt/sFQfEknitqHK7LrYeNl0fgXMrSzmCaHouULxkPrV1UgMCdK6XXUpK7ijsTRrsYPaEOLr0dbcfXsVWWB8VMyseLqhRgionOWXYZsSTKz5cwKiUrOEkDuXsKDRdSlHzoI9geNtmLFPY36eu+oB4+yt4R0YJzpzyVwhoYmeS+rMzOQRuiF3aOL+6HN/1mbxWOhhIOhhaw60Fe2gCglfneSrFiyo0YIjBEYIjBEYIjBEYIjBEYIjBEYIjBEYIjBEYIq5znl2IhkAJWOQ66/SGRl17b7EgE+ASewOOZteB82FIYKkUNONFZwrwyQEqiZXIwoajmM0zQiGNiRIyRgeAgsj9RPdiALuhjzMbcRiXhoZRtcxoDr8sBu8V0HFkYrW9KBYZrhUUC65mIgaOKA6ong0dI3FJbUb1E7j5bTwCcXp8JiWtqxpzAudxrm1HhuOt+xQRyxk0cbUA8NE+5UMcuZhED9ZYNbySh+oBqRlCs9kamL2F8BewAGJdiYeYTOle3KKU0pw0HcsYx7MgaDVdDx6Zc5GCIwRGCIwRGCIwRGCIwRGCIwRGCIwRGCIwRGCIwRGCIwRGCIwReAYIvcEXiqBsBQwRe4IjBEYIjBEYIjBEYIjBEYIjBEYIjBEqznMuUiMiyZmJGirqKzgFdVVY7i7FYmbh5XULWm+ixmCDzJlOis/4mHou2hZNY0lt/SDffY7d9jh9PLmLMpqN1EzDVZ/9oMrplf8RFohbRI5caUb+Em6B3qvfbGOgkqBlNTolQtGW5syUkbyJmoWSOtbBx6bNAt7AnazjZ2GmaQC01PJMwUufi8CQid5o1hIBEpYBCG+Uhu2940ETy7IBfglQq/wziATNZuWXiEUkCqrCGwOgDW7H2P198WHsrGxrYyDx4rAN9U2XmrJGRIhmoTJIFKL1BbagCtb+QRQ82KxF9NNlLspoOSzmC3cY4/lsrX4ieOLV8odgCa70O5xrHBJL+xpKEgapG+e6vEcq8XEIug8JP4QEEzbTfmKe9Dbt/uzicMywODozWv7uGlvnFY36pk3OOQEnSObg6l6dPUXvdVd0De1Yj+kny5shp2LOYKbxXjWXywU5ieOHVsvUcLdd6s74jjifJ+wEoSAq5wLPSSFj+KCr/pKZQGpuqgVisKE9tvUNPhTi1MxrbZf7R3HiVqD6p1JzTk1m6BzUIm1BenrF6iaC/2r2rviAYaYtz5TTjRbZgseIc25KCQxS5qFJBsUZxY/tfw/vgzCzPGZrSR2IXBVT4i8YlTO8IEEzLHNP6wj+mRdcNXRphRP88XcFE0wzF4uB4aqN5uFcOKcy5TLOEnzMUTkWFdwDXuR4H1OKMeHlkFWNJCkLgFIzPF4I2RXmjUyAsgZgNQUWSu+4A3vGjYnuBIGiVChxc15JgCM1DRRnH5g+VSQzd/lBUi/piQ4aYatPDRMwUnhfG8vmEaSCaORF2ZlYEL539tt98aSQyRmjxQoCCo/DuaslPJ0oc1DJJ4VXBJ+2/q/bG78NMwZnNIHYgcCnGIFlGCIwRGCLkfCeHQTczZ4TIkmmFWRHUML0QgmjtYBP8zjtSSPZs+PKaX+6iABeVz/AJg9EHE4o9oY+Kp01HyjbNg6f7qoP2GOnDd8bjqWX/7fyo3e/wB1euf+BZfLy8HykcaplpMyDKoGzkGFQXP6jpZhZ9zjnYOZ72zSE1cBbz0UjgBQI504JF/pvL5eBUiGaykkcqoAoIKSgMQNttIP9we2GFmf9I57zXKQR5fO9HDrUCR8NzxzmU4bwpr6i5x0nXawkPqII9tDkD/wz7YsPYIZJMQNMop2n8jzWtagNU7i3/vHMX/gp/0xFH+zD9pWTvUDmjg0EPL+QzEUapOZI2MoA1kssjG27kWBQ8UMS4eZ78a9jjUXt4LBHVBVn5fycWa5g4h+LVZHiRRDHIAwC0oJCkV2IP8AfJ83ipM90eCj6OwOpC3F3Gq84+seX5kyOlQkUeSkbSgoABM2TQH77YQl0mAkrclw/wDVDZwSTmeY5vhM2bjyOTy+WLkq5JOYJ6wXUNKAAlrBs+/fvixA3osSI3PcXcN2natTcVorzyIOpmHkkpnXI5JUJ3IR42ZyPPqe799IxzsX1WBrdMzvEH7LduqXcMy6RtCkdBF45OAAKA/IntQPABsftiWRxcCXa9GPULA90m4XkP8AQs4jzuWizGWnzAMOe0q0qOa0h79W2kNt29RBbsLEkn1jM0Ti1wF27qfLfZYAym638Xzv4+HiUmXyOTEMfVWTMzG5XZIyS6BUJBA0kWfb6gaxM6B8bXvNTSgGlzvv4rBuCQFXMnIWh5bLEn/WJRv7DNIAP2AAxbcAHYmnAf8AiVr/ALUx4Dlsxmp+LBcpl8y7zvFI00ul41t1VVGklQK2Ir5R/CKhmcyJkXWLQACKCx+fNVsBUlaOLcvSoeBZLO7kSzRsFa7QyR0ur20nT9tsZjnaenli4A99ChGgKb8d4Fl/+0WRy3RjEAyxPRCjRt+Ibdex9W/1xFDNJ9C99b1137ghAzgKscyx/hn45Flx047y4KpsAGkUkCuw9RFdqNYtQHpBA59z1lg2qnnxI4ZBluGcMmyiIsqywmORAAzXEX1Ej5iWCtZ8n64r4GR8k8rZTahqO+nosuAAFF2pe2+OCpl7giMERgi4/l+Ax5vj/EkkMiFY42SSJyjodEQJVh7qSCPY47bp3RYKMjnY3G9RUq4q2yfDPInJjJ1II+r1iwf1s+krbMRvse1YpDaMwl6S1aU5UW2QUonnMnLeXz0PRzCllBBVgaZSPKnwf8MQQYh8LszCti0EUUDl3kjLZSZp1Ms05XT1Z5DIwX2HYD/PEk2MklbkNAOAFFgNARwzkbKwZ2TPIH60mskEjSC5tiBWxO/nycJMbK+IRHQeyBorVeZjkbLO+ccmS86oWX1DsKrT6du31wGMkAYLdXRMoXvE+RstPkosk5k6MJUrTAN6QwFmt9mPjCPGSMlMopUplFKLDmPkPK5uVZ26sU6gATQvocgChZojttdXW11jMONliaWChHAiqFoK8yvIOVSeCcmV3giaJdb6gyv1dWuxbE9VvPtg7GyFjmWAJr4U08EyhQF+FeSCPFqzBiaysRmJSMk3qRe2rxbX3/fEn+pzVDrV40uVjIE5l5TiqLpyzwvFCsIkjcBmjXsr2pDV3BqwSaq8QDEuvUAgmtDx5LOVZZLlPLxCNU1gRZg5hQWv1mNkNk2WBDE7myd7xh2Je4kneKedUyhJ8n8MMmjxsz5iVYmDRwyTFo1I7UtDt7dve8Tu2jKQQAATqQLrAYFtl+G2TMsr3OqzMWkgWZhEzHfUVHffeia+lbYwNoShoFraGl0yBbIvh5lFXJoDLWSdnh9Y7tIJDq9O41D6bYwcfKS826+vhRZyBZcZ5By087ZgPPl5XFO2XlMeuv4tj7eKxiLGyMZkoCOYqhYK1W5uSMsWybXLeSJMVvdlmDEuSCW3H0xqMZIA8W62v4TKFKzXK8Emeizza+tEhRab00Q43Fbn1nz7Y1biXthMI0N/T7JlFarR/wBi8qZs1K6s5zihZkY+kgVWkAAqdhvd42+rkDWtFsuiZQlvDPhnk4ZY5CZ5eibhjllLJGbB9K0K3AP7DEj9ozOaW2FdSBcrAYFdMUVujB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 descr="http://www.provincia.salerno.it/moduli/output_immagine.php?id=89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63" y="1765083"/>
            <a:ext cx="1359716" cy="1545840"/>
          </a:xfrm>
          <a:prstGeom prst="rect">
            <a:avLst/>
          </a:prstGeom>
          <a:noFill/>
        </p:spPr>
      </p:pic>
      <p:pic>
        <p:nvPicPr>
          <p:cNvPr id="1038" name="Picture 14" descr="http://www.salerno1943-1944.com/wp-content/uploads/2013/02/welcome_logo_saler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5378" y="1890858"/>
            <a:ext cx="2515738" cy="1151870"/>
          </a:xfrm>
          <a:prstGeom prst="rect">
            <a:avLst/>
          </a:prstGeom>
          <a:noFill/>
        </p:spPr>
      </p:pic>
      <p:pic>
        <p:nvPicPr>
          <p:cNvPr id="1040" name="Picture 16" descr="http://www.corrieredisalerno.it/wp-content/uploads/2013/10/logo_unioncam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171" y="3625692"/>
            <a:ext cx="2826776" cy="748058"/>
          </a:xfrm>
          <a:prstGeom prst="rect">
            <a:avLst/>
          </a:prstGeom>
          <a:noFill/>
        </p:spPr>
      </p:pic>
      <p:pic>
        <p:nvPicPr>
          <p:cNvPr id="1042" name="Picture 18" descr="http://www.telenuova.tv/wp-content/uploads/2014/02/camcom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0429" y="3625693"/>
            <a:ext cx="2587625" cy="748059"/>
          </a:xfrm>
          <a:prstGeom prst="rect">
            <a:avLst/>
          </a:prstGeom>
          <a:noFill/>
        </p:spPr>
      </p:pic>
      <p:pic>
        <p:nvPicPr>
          <p:cNvPr id="1044" name="Picture 20" descr="http://www.gazzettadisalerno.it/wp-content/uploads/2013/09/fondazionecaris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6941" y="3625692"/>
            <a:ext cx="2244175" cy="748059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065947" y="-481686"/>
            <a:ext cx="301210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 il Patrocinio di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913207" y="3310923"/>
            <a:ext cx="47437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it-IT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it-IT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it-IT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algn="ctr"/>
            <a:r>
              <a:rPr lang="it-IT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In collaborazione con:</a:t>
            </a:r>
            <a:endParaRPr lang="it-IT" sz="2400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4143" y="5246748"/>
            <a:ext cx="3293911" cy="5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 descr="http://www.storiaradiotv.it/RADIO%20BUSSOLA%20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6960" y="4866924"/>
            <a:ext cx="1037231" cy="975886"/>
          </a:xfrm>
          <a:prstGeom prst="rect">
            <a:avLst/>
          </a:prstGeom>
          <a:noFill/>
        </p:spPr>
      </p:pic>
      <p:pic>
        <p:nvPicPr>
          <p:cNvPr id="1056" name="Picture 32" descr="http://gruppoeventi.polymusic.it/images/stories/layout_imgs/logo-gruppo-grandi-event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6979" y="4866924"/>
            <a:ext cx="1176228" cy="975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160963" y="1606550"/>
            <a:ext cx="346868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400" b="1">
                <a:latin typeface="Arial Narrow" pitchFamily="34" charset="0"/>
              </a:rPr>
              <a:t>“Notte Bianca Salerno”</a:t>
            </a:r>
            <a:r>
              <a:rPr lang="it-IT" sz="1400">
                <a:latin typeface="Arial Narrow" pitchFamily="34" charset="0"/>
              </a:rPr>
              <a:t> nasce nell’estate del 2011 con l’intento di favorire l'incremento delle presenze in città di visitatori e turisti e nel contempo le vendite delle attività del commercio e dell'artigianato salernitano.</a:t>
            </a:r>
          </a:p>
          <a:p>
            <a:pPr algn="just"/>
            <a:r>
              <a:rPr lang="it-IT" sz="1400">
                <a:latin typeface="Arial Narrow" pitchFamily="34" charset="0"/>
              </a:rPr>
              <a:t>Gli Organizzatori hanno inteso realizzare, nel corso dell’evento, che si articola in  tre giorni, un progetto artistico rivolto a una vasta tipologia di pubblico formato da giovani e meno giovani, con un occhio anche al passato attraverso concerti ed esibizioni di vecchie glorie ‘’evergreen’’, senza trascurare il nostro futuro con una vasta area riservata ai più piccoli.</a:t>
            </a:r>
            <a:endParaRPr lang="en-US" sz="140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" y="5110163"/>
            <a:ext cx="75850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kern="22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 grande evento per la città di </a:t>
            </a:r>
            <a:r>
              <a:rPr lang="it-IT" sz="2800" kern="2200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Salerno</a:t>
            </a:r>
          </a:p>
        </p:txBody>
      </p:sp>
      <p:pic>
        <p:nvPicPr>
          <p:cNvPr id="7172" name="Picture 6" descr="logo_notte_bianca_semplice cop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De Pisco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761" y="1206049"/>
            <a:ext cx="4575168" cy="3544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100" y="5110163"/>
            <a:ext cx="75850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2200" spc="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Oltre</a:t>
            </a:r>
            <a:r>
              <a:rPr lang="en-US" sz="2800" kern="2200" spc="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200.000 </a:t>
            </a:r>
            <a:r>
              <a:rPr lang="en-US" sz="2800" kern="2200" spc="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presenze</a:t>
            </a:r>
            <a:r>
              <a:rPr lang="en-US" sz="2800" kern="2200" spc="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800" kern="2200" spc="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nel</a:t>
            </a:r>
            <a:r>
              <a:rPr lang="en-US" sz="2800" kern="2200" spc="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2014</a:t>
            </a:r>
          </a:p>
        </p:txBody>
      </p:sp>
      <p:pic>
        <p:nvPicPr>
          <p:cNvPr id="6148" name="Picture 5" descr="logo_notte_bianca_semplice cop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Portanov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220475"/>
            <a:ext cx="7310747" cy="472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te bianca-90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7538" y="1469119"/>
            <a:ext cx="3835624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_03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31096" y="1457244"/>
            <a:ext cx="3841221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00100" y="4777663"/>
            <a:ext cx="7585075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kern="2200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Artigianato,Commercio e Turismo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kern="2200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tra Tradizione e Innovazione</a:t>
            </a:r>
            <a:endParaRPr lang="en-US" kern="2200" spc="3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197" name="Picture 6" descr="logo_notte_bianca_semplice copi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logo_notte_bianca_semplice cop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Mercate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204" y="791636"/>
            <a:ext cx="4633811" cy="2037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/>
          <p:cNvSpPr/>
          <p:nvPr/>
        </p:nvSpPr>
        <p:spPr>
          <a:xfrm>
            <a:off x="997527" y="5255681"/>
            <a:ext cx="6935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2200" spc="3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Tre</a:t>
            </a:r>
            <a:r>
              <a:rPr lang="en-US" sz="2800" kern="2200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kern="2200" spc="3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giorni</a:t>
            </a:r>
            <a:r>
              <a:rPr lang="en-US" sz="2800" kern="2200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kern="2200" spc="3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di</a:t>
            </a:r>
            <a:r>
              <a:rPr lang="en-US" sz="2800" kern="2200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Shopping e Divertimento   </a:t>
            </a:r>
            <a:endParaRPr lang="en-US" sz="2800" kern="2200" spc="3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Immagine 5" descr="nottebiancag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204" y="2884745"/>
            <a:ext cx="4633811" cy="236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nottebiancagent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9818" y="791636"/>
            <a:ext cx="3253839" cy="440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105469" y="308758"/>
            <a:ext cx="686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PREMIO </a:t>
            </a:r>
          </a:p>
          <a:p>
            <a:pPr algn="ctr"/>
            <a:r>
              <a:rPr lang="it-IT" b="1" dirty="0" smtClean="0">
                <a:solidFill>
                  <a:srgbClr val="FFC000"/>
                </a:solidFill>
              </a:rPr>
              <a:t>NOTTE BIANCA WEEK-END SALERNO</a:t>
            </a:r>
          </a:p>
          <a:p>
            <a:pPr algn="ctr"/>
            <a:r>
              <a:rPr lang="it-IT" b="1" dirty="0" smtClean="0">
                <a:solidFill>
                  <a:srgbClr val="FFC000"/>
                </a:solidFill>
              </a:rPr>
              <a:t>“ LUCIANO SCHIAVONE”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10" name="Picture 3" descr="logo_notte_bianca_semplice cop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kinoweb.it/tv/il_capitano_due/operazione_anabol/alta/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13" y="1688025"/>
            <a:ext cx="4091718" cy="259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media.tvblog.it/i/i-s/i-segreti-di-borgo-larici-quarta-puntata/0212214342dvb-tcanal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2943" y="1674377"/>
            <a:ext cx="4425807" cy="259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347950" y="4398496"/>
            <a:ext cx="869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         ANTONIO IANNIELLO                                           VINCENZO ALFIERI</a:t>
            </a:r>
          </a:p>
          <a:p>
            <a:r>
              <a:rPr lang="it-IT" sz="1000" dirty="0" smtClean="0">
                <a:solidFill>
                  <a:srgbClr val="FFC000"/>
                </a:solidFill>
              </a:rPr>
              <a:t> </a:t>
            </a:r>
            <a:r>
              <a:rPr lang="it-IT" sz="1200" dirty="0" smtClean="0">
                <a:solidFill>
                  <a:srgbClr val="FFC000"/>
                </a:solidFill>
              </a:rPr>
              <a:t>         </a:t>
            </a:r>
            <a:r>
              <a:rPr lang="it-IT" sz="1400" dirty="0" smtClean="0">
                <a:solidFill>
                  <a:srgbClr val="FFC000"/>
                </a:solidFill>
              </a:rPr>
              <a:t>per la Categoria “</a:t>
            </a:r>
            <a:r>
              <a:rPr lang="it-IT" sz="1400" dirty="0" err="1" smtClean="0">
                <a:solidFill>
                  <a:srgbClr val="FFC000"/>
                </a:solidFill>
              </a:rPr>
              <a:t>Special</a:t>
            </a:r>
            <a:r>
              <a:rPr lang="it-IT" sz="1400" dirty="0" smtClean="0">
                <a:solidFill>
                  <a:srgbClr val="FFC000"/>
                </a:solidFill>
              </a:rPr>
              <a:t> </a:t>
            </a:r>
            <a:r>
              <a:rPr lang="it-IT" sz="1400" dirty="0" err="1" smtClean="0">
                <a:solidFill>
                  <a:srgbClr val="FFC000"/>
                </a:solidFill>
              </a:rPr>
              <a:t>Awards</a:t>
            </a:r>
            <a:r>
              <a:rPr lang="it-IT" sz="1400" dirty="0" smtClean="0">
                <a:solidFill>
                  <a:srgbClr val="FFC000"/>
                </a:solidFill>
              </a:rPr>
              <a:t>”                                              per la Categoria “New Generation”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1542197" y="6029330"/>
            <a:ext cx="5609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rgbClr val="FFFF00"/>
                </a:solidFill>
              </a:rPr>
              <a:t>SABATO 4 LUGLIO 2015</a:t>
            </a:r>
          </a:p>
          <a:p>
            <a:pPr algn="ctr"/>
            <a:r>
              <a:rPr lang="it-IT" sz="1600" dirty="0" smtClean="0">
                <a:solidFill>
                  <a:srgbClr val="FFFF00"/>
                </a:solidFill>
              </a:rPr>
              <a:t>SALONE DEL “GONFALONE” – COMUNE </a:t>
            </a:r>
            <a:r>
              <a:rPr lang="it-IT" sz="1600" dirty="0" err="1" smtClean="0">
                <a:solidFill>
                  <a:srgbClr val="FFFF00"/>
                </a:solidFill>
              </a:rPr>
              <a:t>DI</a:t>
            </a:r>
            <a:r>
              <a:rPr lang="it-IT" sz="1600" dirty="0" smtClean="0">
                <a:solidFill>
                  <a:srgbClr val="FFFF00"/>
                </a:solidFill>
              </a:rPr>
              <a:t> SALERNO</a:t>
            </a:r>
          </a:p>
          <a:p>
            <a:pPr algn="ctr"/>
            <a:r>
              <a:rPr lang="it-IT" sz="1600" dirty="0" smtClean="0">
                <a:solidFill>
                  <a:srgbClr val="FFFF00"/>
                </a:solidFill>
              </a:rPr>
              <a:t>ORE 11.00</a:t>
            </a:r>
            <a:endParaRPr lang="it-IT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68907" y="2903538"/>
            <a:ext cx="7005851" cy="30673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66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it-IT" sz="6600" b="1" dirty="0" smtClean="0">
                <a:solidFill>
                  <a:srgbClr val="FFC000"/>
                </a:solidFill>
              </a:rPr>
              <a:t>  P R O G R A M </a:t>
            </a:r>
            <a:r>
              <a:rPr lang="it-IT" sz="6600" b="1" dirty="0" err="1" smtClean="0">
                <a:solidFill>
                  <a:srgbClr val="FFC000"/>
                </a:solidFill>
              </a:rPr>
              <a:t>M</a:t>
            </a:r>
            <a:r>
              <a:rPr lang="it-IT" sz="6600" b="1" dirty="0" smtClean="0">
                <a:solidFill>
                  <a:srgbClr val="FFC000"/>
                </a:solidFill>
              </a:rPr>
              <a:t> A</a:t>
            </a:r>
          </a:p>
        </p:txBody>
      </p:sp>
      <p:pic>
        <p:nvPicPr>
          <p:cNvPr id="8" name="Picture 1" descr="logo_notte_bianca_semplice cop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818" y="416168"/>
            <a:ext cx="6438566" cy="242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797315" y="3244334"/>
            <a:ext cx="3549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 Narrow" pitchFamily="34" charset="0"/>
              </a:rPr>
              <a:t>3 - 4 - 5 LUGLIO 2015</a:t>
            </a:r>
            <a:endParaRPr lang="en-US" sz="32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5014177" y="2975212"/>
            <a:ext cx="3419475" cy="369332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                 </a:t>
            </a:r>
            <a:endParaRPr lang="it-IT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 rot="10800000" flipV="1">
            <a:off x="2210187" y="592773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VENERDI  3 LUGLIO 2015  - ORE 22.00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 VIA  SETTIMIO  MOBILIO  </a:t>
            </a:r>
          </a:p>
        </p:txBody>
      </p:sp>
      <p:pic>
        <p:nvPicPr>
          <p:cNvPr id="12" name="Picture 3" descr="logo_notte_bianca_semplice cop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http://www.produzionimdf.it/immagini/960/lui-e-egli-amici-del-re-m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40" y="300250"/>
            <a:ext cx="8078811" cy="2430645"/>
          </a:xfrm>
          <a:prstGeom prst="rect">
            <a:avLst/>
          </a:prstGeom>
          <a:noFill/>
        </p:spPr>
      </p:pic>
      <p:pic>
        <p:nvPicPr>
          <p:cNvPr id="26636" name="Picture 12" descr="http://nunziaschiavone.altervista.org/images/N_S_1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46" y="2975212"/>
            <a:ext cx="2260079" cy="24571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sp>
        <p:nvSpPr>
          <p:cNvPr id="19" name="Rettangolo 18"/>
          <p:cNvSpPr/>
          <p:nvPr/>
        </p:nvSpPr>
        <p:spPr>
          <a:xfrm>
            <a:off x="155575" y="5172500"/>
            <a:ext cx="3184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</a:rPr>
              <a:t>                    Presenta</a:t>
            </a:r>
          </a:p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</a:rPr>
              <a:t>                   Nunzia Schiavone </a:t>
            </a:r>
            <a:endParaRPr lang="it-IT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172" name="Picture 4" descr="http://www.anteros.it/sites/default/files/styles/immagine-copertina/public/management/mal.jpg?itok=Hu5CGp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8017" y="2975212"/>
            <a:ext cx="3829571" cy="2252416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4051952" y="5172500"/>
            <a:ext cx="4381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  <a:latin typeface="Calibri" pitchFamily="34" charset="0"/>
              </a:rPr>
              <a:t>MAL</a:t>
            </a:r>
            <a:endParaRPr lang="it-IT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benny ron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15871">
            <a:off x="243049" y="3961292"/>
            <a:ext cx="2270773" cy="184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08052014_luna-palumbo-the-voice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4462">
            <a:off x="2115592" y="3037471"/>
            <a:ext cx="3103293" cy="207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2"/>
          <p:cNvSpPr txBox="1">
            <a:spLocks/>
          </p:cNvSpPr>
          <p:nvPr/>
        </p:nvSpPr>
        <p:spPr>
          <a:xfrm>
            <a:off x="1792119" y="6049075"/>
            <a:ext cx="4690568" cy="638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SABATO 4 LUGLIO 2015 – ORE 22.00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1800" dirty="0" smtClean="0">
                <a:solidFill>
                  <a:srgbClr val="FFFF00"/>
                </a:solidFill>
              </a:rPr>
              <a:t>MERCATELLO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800" dirty="0" smtClean="0">
              <a:solidFill>
                <a:srgbClr val="FFFF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Immagine 5" descr="camaleon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6672">
            <a:off x="5339693" y="417298"/>
            <a:ext cx="3538598" cy="532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logo_notte_bianca_semplice copi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6738" y="5895913"/>
            <a:ext cx="1817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 rot="397105">
            <a:off x="1822233" y="4563952"/>
            <a:ext cx="377436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Luna </a:t>
            </a:r>
            <a:r>
              <a:rPr lang="it-IT" sz="2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Palumbo</a:t>
            </a:r>
            <a:endParaRPr lang="it-IT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magine 11" descr="uomo-fuoch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27834">
            <a:off x="547470" y="172541"/>
            <a:ext cx="4329273" cy="256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45731">
            <a:off x="4028246" y="429672"/>
            <a:ext cx="794295" cy="573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Rettangolo 12"/>
          <p:cNvSpPr/>
          <p:nvPr/>
        </p:nvSpPr>
        <p:spPr>
          <a:xfrm rot="21235489">
            <a:off x="-1123538" y="1883023"/>
            <a:ext cx="544797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Gino </a:t>
            </a:r>
          </a:p>
          <a:p>
            <a:pPr algn="ctr"/>
            <a:r>
              <a:rPr lang="it-IT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Fastidio</a:t>
            </a:r>
            <a:endParaRPr lang="it-IT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Immagine 13" descr="Logotvo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49936" y="3455202"/>
            <a:ext cx="607380" cy="51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Immagine 14" descr="rai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7526">
            <a:off x="2603032" y="2927677"/>
            <a:ext cx="761458" cy="54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Rettangolo 17"/>
          <p:cNvSpPr/>
          <p:nvPr/>
        </p:nvSpPr>
        <p:spPr>
          <a:xfrm rot="21289270">
            <a:off x="379262" y="5001800"/>
            <a:ext cx="2064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Presenta Benny Ronca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1275</TotalTime>
  <Words>238</Words>
  <Application>Microsoft Office PowerPoint</Application>
  <PresentationFormat>Presentazione su schermo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Horizon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Consorzio Gruppo Eventi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NOTTE BIANCA A SALERNO</dc:title>
  <dc:creator>Vincenzo Russolillo</dc:creator>
  <cp:lastModifiedBy>Mario UNSIC</cp:lastModifiedBy>
  <cp:revision>215</cp:revision>
  <dcterms:created xsi:type="dcterms:W3CDTF">2014-03-24T19:04:20Z</dcterms:created>
  <dcterms:modified xsi:type="dcterms:W3CDTF">2015-05-04T11:04:46Z</dcterms:modified>
</cp:coreProperties>
</file>